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5" r:id="rId2"/>
  </p:sldMasterIdLst>
  <p:notesMasterIdLst>
    <p:notesMasterId r:id="rId47"/>
  </p:notesMasterIdLst>
  <p:sldIdLst>
    <p:sldId id="258" r:id="rId3"/>
    <p:sldId id="260" r:id="rId4"/>
    <p:sldId id="257" r:id="rId5"/>
    <p:sldId id="542" r:id="rId6"/>
    <p:sldId id="578" r:id="rId7"/>
    <p:sldId id="579" r:id="rId8"/>
    <p:sldId id="580" r:id="rId9"/>
    <p:sldId id="453" r:id="rId10"/>
    <p:sldId id="456" r:id="rId11"/>
    <p:sldId id="455" r:id="rId12"/>
    <p:sldId id="581" r:id="rId13"/>
    <p:sldId id="582" r:id="rId14"/>
    <p:sldId id="514" r:id="rId15"/>
    <p:sldId id="525" r:id="rId16"/>
    <p:sldId id="526" r:id="rId17"/>
    <p:sldId id="527" r:id="rId18"/>
    <p:sldId id="528" r:id="rId19"/>
    <p:sldId id="583" r:id="rId20"/>
    <p:sldId id="546" r:id="rId21"/>
    <p:sldId id="547" r:id="rId22"/>
    <p:sldId id="584" r:id="rId23"/>
    <p:sldId id="585" r:id="rId24"/>
    <p:sldId id="586" r:id="rId25"/>
    <p:sldId id="543" r:id="rId26"/>
    <p:sldId id="544" r:id="rId27"/>
    <p:sldId id="270" r:id="rId28"/>
    <p:sldId id="493" r:id="rId29"/>
    <p:sldId id="587" r:id="rId30"/>
    <p:sldId id="588" r:id="rId31"/>
    <p:sldId id="589" r:id="rId32"/>
    <p:sldId id="590" r:id="rId33"/>
    <p:sldId id="566" r:id="rId34"/>
    <p:sldId id="548" r:id="rId35"/>
    <p:sldId id="549" r:id="rId36"/>
    <p:sldId id="550" r:id="rId37"/>
    <p:sldId id="551" r:id="rId38"/>
    <p:sldId id="552" r:id="rId39"/>
    <p:sldId id="553" r:id="rId40"/>
    <p:sldId id="554" r:id="rId41"/>
    <p:sldId id="556" r:id="rId42"/>
    <p:sldId id="558" r:id="rId43"/>
    <p:sldId id="555" r:id="rId44"/>
    <p:sldId id="557" r:id="rId45"/>
    <p:sldId id="533" r:id="rId4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F98"/>
    <a:srgbClr val="1B8AB6"/>
    <a:srgbClr val="1E6E8E"/>
    <a:srgbClr val="1A607C"/>
    <a:srgbClr val="E2E2E2"/>
    <a:srgbClr val="DEDEDE"/>
    <a:srgbClr val="227CA0"/>
    <a:srgbClr val="4782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6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EA448-63B1-45ED-B15A-C0C37FC9BA0F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05A91E-FCF9-4F14-942D-BF175EA82A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535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A1916-29EA-4225-97C5-B9446B330E7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251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A1916-29EA-4225-97C5-B9446B330E7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190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A1916-29EA-4225-97C5-B9446B330E7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220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A1916-29EA-4225-97C5-B9446B330E7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024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A1916-29EA-4225-97C5-B9446B330E7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148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A1916-29EA-4225-97C5-B9446B330E7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122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A1916-29EA-4225-97C5-B9446B330E7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242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A1916-29EA-4225-97C5-B9446B330E7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914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A1916-29EA-4225-97C5-B9446B330E7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607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A1916-29EA-4225-97C5-B9446B330E7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817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A1916-29EA-4225-97C5-B9446B330E7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713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58665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27321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614" y="50802"/>
            <a:ext cx="7062787" cy="701675"/>
          </a:xfrm>
        </p:spPr>
        <p:txBody>
          <a:bodyPr/>
          <a:lstStyle>
            <a:lvl1pPr>
              <a:defRPr kumimoji="1" lang="ko-KR" altLang="en-US" sz="3000" b="1" dirty="0">
                <a:solidFill>
                  <a:srgbClr val="1E6E8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0187" y="1472718"/>
            <a:ext cx="8764725" cy="48088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+mn-ea"/>
                <a:ea typeface="+mn-ea"/>
              </a:defRPr>
            </a:lvl1pPr>
            <a:lvl2pPr marL="0" indent="0">
              <a:buNone/>
              <a:defRPr sz="1800">
                <a:latin typeface="+mn-ea"/>
                <a:ea typeface="+mn-ea"/>
              </a:defRPr>
            </a:lvl2pPr>
            <a:lvl3pPr marL="0" indent="0">
              <a:buNone/>
              <a:defRPr sz="1800">
                <a:latin typeface="+mn-ea"/>
                <a:ea typeface="+mn-ea"/>
              </a:defRPr>
            </a:lvl3pPr>
            <a:lvl4pPr marL="0" indent="0">
              <a:buNone/>
              <a:defRPr sz="1800">
                <a:latin typeface="+mn-ea"/>
                <a:ea typeface="+mn-ea"/>
              </a:defRPr>
            </a:lvl4pPr>
            <a:lvl5pPr marL="0" indent="0">
              <a:buNone/>
              <a:defRPr sz="18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88934" y="6480312"/>
            <a:ext cx="2133600" cy="377687"/>
          </a:xfrm>
          <a:prstGeom prst="rect">
            <a:avLst/>
          </a:prstGeom>
          <a:ln/>
        </p:spPr>
        <p:txBody>
          <a:bodyPr/>
          <a:lstStyle>
            <a:lvl1pPr algn="r">
              <a:defRPr lang="en-US" altLang="ko-KR"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fld id="{00A80572-C37D-4347-8AD0-860678628851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863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8611" y="78173"/>
            <a:ext cx="7020860" cy="618006"/>
          </a:xfrm>
        </p:spPr>
        <p:txBody>
          <a:bodyPr/>
          <a:lstStyle>
            <a:lvl1pPr>
              <a:defRPr sz="3000" b="1">
                <a:solidFill>
                  <a:srgbClr val="1E6E8E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492699"/>
            <a:ext cx="2133600" cy="365301"/>
          </a:xfrm>
          <a:prstGeom prst="rect">
            <a:avLst/>
          </a:prstGeom>
          <a:ln/>
        </p:spPr>
        <p:txBody>
          <a:bodyPr/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A88D10-6E97-41B1-B37E-882BE8A0B0F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80483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4" descr="메인표지_화살표">
            <a:extLst>
              <a:ext uri="{FF2B5EF4-FFF2-40B4-BE49-F238E27FC236}">
                <a16:creationId xmlns:a16="http://schemas.microsoft.com/office/drawing/2014/main" id="{EA2B2DC4-EBA2-429C-A69A-E5B4611AB9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8897" r="16949" b="39790"/>
          <a:stretch>
            <a:fillRect/>
          </a:stretch>
        </p:blipFill>
        <p:spPr bwMode="auto">
          <a:xfrm>
            <a:off x="7142163" y="5910263"/>
            <a:ext cx="2001837" cy="94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7435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4" descr="메인표지_화살표">
            <a:extLst>
              <a:ext uri="{FF2B5EF4-FFF2-40B4-BE49-F238E27FC236}">
                <a16:creationId xmlns:a16="http://schemas.microsoft.com/office/drawing/2014/main" id="{EA2B2DC4-EBA2-429C-A69A-E5B4611AB9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8897" r="16949" b="39790"/>
          <a:stretch>
            <a:fillRect/>
          </a:stretch>
        </p:blipFill>
        <p:spPr bwMode="auto">
          <a:xfrm>
            <a:off x="7142163" y="5910263"/>
            <a:ext cx="2001837" cy="94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2854600-4B44-480F-ABAF-EE183ABC88B7}"/>
              </a:ext>
            </a:extLst>
          </p:cNvPr>
          <p:cNvSpPr/>
          <p:nvPr userDrawn="1"/>
        </p:nvSpPr>
        <p:spPr>
          <a:xfrm>
            <a:off x="0" y="0"/>
            <a:ext cx="9144000" cy="836249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B63AED1-18C0-4F22-A18E-4BBB69E44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30" y="67286"/>
            <a:ext cx="8859140" cy="701675"/>
          </a:xfrm>
        </p:spPr>
        <p:txBody>
          <a:bodyPr/>
          <a:lstStyle>
            <a:lvl1pPr algn="ctr">
              <a:defRPr b="0">
                <a:solidFill>
                  <a:srgbClr val="1A607C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3290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F3867-B29C-4913-8259-B15FAE5D162F}" type="datetime1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754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7380312" y="6379766"/>
            <a:ext cx="1440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63F9F94-0DD2-4D1A-94AC-D2F8E17589FC}" type="slidenum">
              <a:rPr lang="en-US" altLang="ko-KR" sz="800" spc="-3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‹#›</a:t>
            </a:fld>
            <a:endParaRPr lang="en-US" altLang="ko-KR" sz="800" spc="-3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395536" y="188640"/>
            <a:ext cx="7772400" cy="893961"/>
          </a:xfrm>
        </p:spPr>
        <p:txBody>
          <a:bodyPr>
            <a:normAutofit/>
          </a:bodyPr>
          <a:lstStyle>
            <a:lvl1pPr algn="l">
              <a:defRPr sz="2400" b="1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3"/>
          <p:cNvSpPr>
            <a:spLocks noGrp="1"/>
          </p:cNvSpPr>
          <p:nvPr>
            <p:ph sz="half" idx="2"/>
          </p:nvPr>
        </p:nvSpPr>
        <p:spPr>
          <a:xfrm>
            <a:off x="326976" y="1484784"/>
            <a:ext cx="8493496" cy="4860568"/>
          </a:xfrm>
        </p:spPr>
        <p:txBody>
          <a:bodyPr>
            <a:normAutofit/>
          </a:bodyPr>
          <a:lstStyle>
            <a:lvl1pPr>
              <a:buFont typeface="Wingdings" panose="05000000000000000000" pitchFamily="2" charset="2"/>
              <a:buChar char="l"/>
              <a:defRPr sz="2000" b="1" spc="-70" baseline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defRPr>
            </a:lvl1pPr>
            <a:lvl2pPr>
              <a:buFont typeface="Wingdings" panose="05000000000000000000" pitchFamily="2" charset="2"/>
              <a:buChar char="Ø"/>
              <a:defRPr sz="1600" b="1" spc="-70" baseline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defRPr>
            </a:lvl2pPr>
            <a:lvl3pPr>
              <a:buFont typeface="Wingdings" pitchFamily="2" charset="2"/>
              <a:buChar char="§"/>
              <a:defRPr sz="1400" b="1" spc="-70" baseline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defRPr>
            </a:lvl3pPr>
            <a:lvl4pPr>
              <a:defRPr sz="1200" b="1" spc="-70" baseline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defRPr>
            </a:lvl4pPr>
            <a:lvl5pPr>
              <a:buNone/>
              <a:defRPr sz="1050" b="1" spc="-70" baseline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3528" y="6377212"/>
            <a:ext cx="1019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b="1">
                <a:solidFill>
                  <a:schemeClr val="tx1"/>
                </a:solidFill>
                <a:latin typeface="Blackadder ITC" pitchFamily="82" charset="0"/>
                <a:ea typeface="+mn-ea"/>
              </a:defRPr>
            </a:lvl1pPr>
          </a:lstStyle>
          <a:p>
            <a:pPr>
              <a:defRPr/>
            </a:pPr>
            <a:r>
              <a:rPr lang="en-US" altLang="ko-KR" dirty="0">
                <a:ea typeface="나눔고딕" panose="020D0604000000000000" pitchFamily="50" charset="-127"/>
              </a:rPr>
              <a:t>T.S. </a:t>
            </a:r>
            <a:r>
              <a:rPr lang="en-US" altLang="ko-KR" dirty="0" err="1">
                <a:ea typeface="나눔고딕" panose="020D0604000000000000" pitchFamily="50" charset="-127"/>
              </a:rPr>
              <a:t>Hur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2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메인표지1"/>
          <p:cNvPicPr>
            <a:picLocks noChangeAspect="1" noChangeArrowheads="1"/>
          </p:cNvPicPr>
          <p:nvPr userDrawn="1"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lum contrast="23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직사각형 17"/>
          <p:cNvSpPr/>
          <p:nvPr userDrawn="1"/>
        </p:nvSpPr>
        <p:spPr>
          <a:xfrm>
            <a:off x="0" y="4152900"/>
            <a:ext cx="9144000" cy="2705100"/>
          </a:xfrm>
          <a:prstGeom prst="rect">
            <a:avLst/>
          </a:prstGeom>
          <a:solidFill>
            <a:srgbClr val="5E93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01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563564" y="4940300"/>
            <a:ext cx="79565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pic>
        <p:nvPicPr>
          <p:cNvPr id="4102" name="Picture 14" descr="메인표지_화살표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 t="14398" r="9375" b="39790"/>
          <a:stretch>
            <a:fillRect/>
          </a:stretch>
        </p:blipFill>
        <p:spPr bwMode="auto">
          <a:xfrm>
            <a:off x="915988" y="871538"/>
            <a:ext cx="7169150" cy="297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3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8150" y="652463"/>
            <a:ext cx="8229600" cy="324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55" name="Rectangle 31"/>
          <p:cNvSpPr>
            <a:spLocks noChangeArrowheads="1"/>
          </p:cNvSpPr>
          <p:nvPr userDrawn="1"/>
        </p:nvSpPr>
        <p:spPr bwMode="auto">
          <a:xfrm>
            <a:off x="4479635" y="-184665"/>
            <a:ext cx="184731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FFFFFF">
                <a:gamma/>
                <a:shade val="60000"/>
                <a:invGamma/>
              </a:srgb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ko-KR" altLang="en-US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0239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800" b="1">
          <a:solidFill>
            <a:srgbClr val="F2F2F2"/>
          </a:solidFill>
          <a:latin typeface="나눔고딕" panose="020D0604000000000000" pitchFamily="50" charset="-127"/>
          <a:ea typeface="나눔고딕" panose="020D0604000000000000" pitchFamily="50" charset="-127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800" b="1">
          <a:solidFill>
            <a:srgbClr val="F2F2F2"/>
          </a:solidFill>
          <a:latin typeface="Garamond" pitchFamily="18" charset="0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800" b="1">
          <a:solidFill>
            <a:srgbClr val="F2F2F2"/>
          </a:solidFill>
          <a:latin typeface="Garamond" pitchFamily="18" charset="0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800" b="1">
          <a:solidFill>
            <a:srgbClr val="F2F2F2"/>
          </a:solidFill>
          <a:latin typeface="Garamond" pitchFamily="18" charset="0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800" b="1">
          <a:solidFill>
            <a:srgbClr val="F2F2F2"/>
          </a:solidFill>
          <a:latin typeface="Garamond" pitchFamily="18" charset="0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600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rgbClr val="5F5F5F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rgbClr val="5F5F5F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rgbClr val="5F5F5F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rgbClr val="5F5F5F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11" descr="속지1_상단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9" b="81334"/>
          <a:stretch>
            <a:fillRect/>
          </a:stretch>
        </p:blipFill>
        <p:spPr bwMode="auto">
          <a:xfrm>
            <a:off x="-95250" y="0"/>
            <a:ext cx="923925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10" descr="속지1_상단3"/>
          <p:cNvPicPr>
            <a:picLocks noChangeAspect="1" noChangeArrowheads="1"/>
          </p:cNvPicPr>
          <p:nvPr userDrawn="1"/>
        </p:nvPicPr>
        <p:blipFill>
          <a:blip r:embed="rId9">
            <a:lum bright="26000" contrast="-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0" t="5867" b="77245"/>
          <a:stretch>
            <a:fillRect/>
          </a:stretch>
        </p:blipFill>
        <p:spPr bwMode="auto">
          <a:xfrm>
            <a:off x="-114300" y="474663"/>
            <a:ext cx="9258300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10" descr="속지1_상단3"/>
          <p:cNvPicPr>
            <a:picLocks noChangeAspect="1" noChangeArrowheads="1"/>
          </p:cNvPicPr>
          <p:nvPr userDrawn="1"/>
        </p:nvPicPr>
        <p:blipFill>
          <a:blip r:embed="rId9">
            <a:lum bright="8000" contrast="-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0" t="5867" b="77245"/>
          <a:stretch>
            <a:fillRect/>
          </a:stretch>
        </p:blipFill>
        <p:spPr bwMode="auto">
          <a:xfrm rot="60000">
            <a:off x="-114300" y="538163"/>
            <a:ext cx="9258300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0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74614" y="50802"/>
            <a:ext cx="706278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pic>
        <p:nvPicPr>
          <p:cNvPr id="5131" name="Picture 14" descr="메인표지_화살표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8897" r="16949" b="39790"/>
          <a:stretch>
            <a:fillRect/>
          </a:stretch>
        </p:blipFill>
        <p:spPr bwMode="auto">
          <a:xfrm>
            <a:off x="7142164" y="-122238"/>
            <a:ext cx="2001837" cy="94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8788" y="1522413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28103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59" r:id="rId2"/>
    <p:sldLayoutId id="2147483666" r:id="rId3"/>
    <p:sldLayoutId id="2147483667" r:id="rId4"/>
    <p:sldLayoutId id="2147483669" r:id="rId5"/>
    <p:sldLayoutId id="2147483670" r:id="rId6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400" b="1">
          <a:solidFill>
            <a:srgbClr val="407AAE"/>
          </a:solidFill>
          <a:latin typeface="나눔고딕" panose="020D0604000000000000" pitchFamily="50" charset="-127"/>
          <a:ea typeface="나눔고딕" panose="020D0604000000000000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400" b="1">
          <a:solidFill>
            <a:srgbClr val="407AAE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400" b="1">
          <a:solidFill>
            <a:srgbClr val="407AAE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400" b="1">
          <a:solidFill>
            <a:srgbClr val="407AAE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400" b="1">
          <a:solidFill>
            <a:srgbClr val="407AAE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800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400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000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chemeClr val="bg2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chemeClr val="bg2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chemeClr val="bg2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22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15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image" Target="../media/image15.png"/><Relationship Id="rId10" Type="http://schemas.openxmlformats.org/officeDocument/2006/relationships/image" Target="../media/image71.png"/><Relationship Id="rId4" Type="http://schemas.openxmlformats.org/officeDocument/2006/relationships/image" Target="../media/image66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81A6FC7-50CC-44A4-BF60-561196E72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4835525"/>
            <a:ext cx="7956550" cy="863600"/>
          </a:xfrm>
        </p:spPr>
        <p:txBody>
          <a:bodyPr/>
          <a:lstStyle/>
          <a:p>
            <a:r>
              <a:rPr lang="en-US" altLang="ko-KR" dirty="0"/>
              <a:t>11. </a:t>
            </a:r>
            <a:r>
              <a:rPr lang="ko-KR" altLang="en-US" dirty="0" err="1"/>
              <a:t>그림판</a:t>
            </a:r>
            <a:r>
              <a:rPr lang="en-US" altLang="ko-KR" dirty="0"/>
              <a:t>, </a:t>
            </a:r>
            <a:r>
              <a:rPr lang="ko-KR" altLang="en-US" dirty="0"/>
              <a:t>물고기게임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77FCB2-D1A0-4C9B-A775-69EB9D119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1" y="158508"/>
            <a:ext cx="5410906" cy="17138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B74CE9-6206-4F14-BE4C-F2971AC5E9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84" y="3702969"/>
            <a:ext cx="1196216" cy="438612"/>
          </a:xfrm>
          <a:prstGeom prst="rect">
            <a:avLst/>
          </a:prstGeom>
        </p:spPr>
      </p:pic>
      <p:sp>
        <p:nvSpPr>
          <p:cNvPr id="8" name="모서리가 둥근 직사각형 3">
            <a:extLst>
              <a:ext uri="{FF2B5EF4-FFF2-40B4-BE49-F238E27FC236}">
                <a16:creationId xmlns:a16="http://schemas.microsoft.com/office/drawing/2014/main" id="{6019F9D1-6B71-45D3-849F-7F8C5FB957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9950" y="3994739"/>
            <a:ext cx="2324100" cy="29368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/>
            <a:r>
              <a:rPr kumimoji="0" lang="ko-KR" altLang="en-US" b="1" dirty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프로그래밍의 시작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0E1DC4-790F-462E-830C-B936AAC91A12}"/>
              </a:ext>
            </a:extLst>
          </p:cNvPr>
          <p:cNvSpPr txBox="1"/>
          <p:nvPr/>
        </p:nvSpPr>
        <p:spPr>
          <a:xfrm>
            <a:off x="4105275" y="5699125"/>
            <a:ext cx="1080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[Scratch]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504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 err="1"/>
              <a:t>그림판</a:t>
            </a:r>
            <a:r>
              <a:rPr lang="ko-KR" altLang="en-US" dirty="0"/>
              <a:t>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326976" y="1484784"/>
            <a:ext cx="8493496" cy="4860568"/>
          </a:xfrm>
          <a:prstGeom prst="rect">
            <a:avLst/>
          </a:prstGeom>
        </p:spPr>
        <p:txBody>
          <a:bodyPr/>
          <a:lstStyle>
            <a:lvl1pPr marL="128588" indent="-128588" algn="l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4) [Red]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스프라이트의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위치를 왼쪽 아래로 이동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03" y="1998364"/>
            <a:ext cx="3536793" cy="29546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325" y="1981493"/>
            <a:ext cx="3564307" cy="2971476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>
            <a:off x="1611517" y="3739081"/>
            <a:ext cx="3041964" cy="932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441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483" y="2184425"/>
            <a:ext cx="1914525" cy="752475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5) [Red] </a:t>
            </a:r>
            <a:r>
              <a:rPr lang="ko-KR" altLang="en-US" dirty="0" err="1"/>
              <a:t>스프라이트의</a:t>
            </a:r>
            <a:r>
              <a:rPr lang="ko-KR" altLang="en-US" dirty="0"/>
              <a:t> 스크립트 작성하기</a:t>
            </a:r>
            <a:endParaRPr lang="en-US" altLang="ko-KR" dirty="0"/>
          </a:p>
          <a:p>
            <a:pPr marL="600075" lvl="1" indent="-342900">
              <a:lnSpc>
                <a:spcPct val="100000"/>
              </a:lnSpc>
              <a:spcBef>
                <a:spcPts val="1200"/>
              </a:spcBef>
              <a:buFont typeface="+mj-ea"/>
              <a:buAutoNum type="circleNumDbPlain"/>
            </a:pPr>
            <a:r>
              <a:rPr lang="en-US" altLang="ko-KR" dirty="0"/>
              <a:t>[</a:t>
            </a:r>
            <a:r>
              <a:rPr lang="ko-KR" altLang="en-US" dirty="0"/>
              <a:t>이벤트</a:t>
            </a:r>
            <a:r>
              <a:rPr lang="en-US" altLang="ko-KR" dirty="0"/>
              <a:t>]-[</a:t>
            </a:r>
            <a:r>
              <a:rPr lang="ko-KR" altLang="en-US" dirty="0"/>
              <a:t>이 </a:t>
            </a:r>
            <a:r>
              <a:rPr lang="ko-KR" altLang="en-US" dirty="0" err="1"/>
              <a:t>스프라이트를</a:t>
            </a:r>
            <a:r>
              <a:rPr lang="ko-KR" altLang="en-US" dirty="0"/>
              <a:t> 클릭했을 때</a:t>
            </a:r>
            <a:r>
              <a:rPr lang="en-US" altLang="ko-KR" dirty="0"/>
              <a:t>]</a:t>
            </a:r>
          </a:p>
          <a:p>
            <a:pPr marL="600075" lvl="1" indent="-342900">
              <a:lnSpc>
                <a:spcPct val="100000"/>
              </a:lnSpc>
              <a:spcBef>
                <a:spcPts val="1200"/>
              </a:spcBef>
              <a:buFont typeface="+mj-ea"/>
              <a:buAutoNum type="circleNumDbPlain"/>
            </a:pPr>
            <a:r>
              <a:rPr lang="en-US" altLang="ko-KR" dirty="0"/>
              <a:t>[</a:t>
            </a:r>
            <a:r>
              <a:rPr lang="ko-KR" altLang="en-US" dirty="0"/>
              <a:t>이벤트</a:t>
            </a:r>
            <a:r>
              <a:rPr lang="en-US" altLang="ko-KR" dirty="0"/>
              <a:t>]-[“</a:t>
            </a:r>
            <a:r>
              <a:rPr lang="ko-KR" altLang="en-US" dirty="0"/>
              <a:t>메시지</a:t>
            </a:r>
            <a:r>
              <a:rPr lang="en-US" altLang="ko-KR" dirty="0"/>
              <a:t>1” </a:t>
            </a:r>
            <a:r>
              <a:rPr lang="ko-KR" altLang="en-US" dirty="0"/>
              <a:t>방송하기</a:t>
            </a:r>
            <a:r>
              <a:rPr lang="en-US" altLang="ko-KR" dirty="0"/>
              <a:t>]</a:t>
            </a:r>
          </a:p>
          <a:p>
            <a:pPr marL="600075" lvl="1" indent="-342900">
              <a:lnSpc>
                <a:spcPct val="100000"/>
              </a:lnSpc>
              <a:spcBef>
                <a:spcPts val="1200"/>
              </a:spcBef>
              <a:buFont typeface="+mj-ea"/>
              <a:buAutoNum type="circleNumDbPlain"/>
            </a:pPr>
            <a:r>
              <a:rPr lang="en-US" altLang="ko-KR" dirty="0"/>
              <a:t>[</a:t>
            </a:r>
            <a:r>
              <a:rPr lang="ko-KR" altLang="en-US" dirty="0"/>
              <a:t>새 메시지</a:t>
            </a:r>
            <a:r>
              <a:rPr lang="en-US" altLang="ko-KR" dirty="0"/>
              <a:t>]</a:t>
            </a:r>
            <a:r>
              <a:rPr lang="ko-KR" altLang="en-US" dirty="0"/>
              <a:t>를 선택</a:t>
            </a:r>
            <a:endParaRPr lang="en-US" altLang="ko-KR" dirty="0"/>
          </a:p>
          <a:p>
            <a:pPr marL="600075" lvl="1" indent="-342900">
              <a:lnSpc>
                <a:spcPct val="100000"/>
              </a:lnSpc>
              <a:spcBef>
                <a:spcPts val="1200"/>
              </a:spcBef>
              <a:buFont typeface="+mj-ea"/>
              <a:buAutoNum type="circleNumDbPlain"/>
            </a:pPr>
            <a:r>
              <a:rPr lang="en-US" altLang="ko-KR" dirty="0"/>
              <a:t>“</a:t>
            </a:r>
            <a:r>
              <a:rPr lang="ko-KR" altLang="en-US" dirty="0"/>
              <a:t>메시지 이름</a:t>
            </a:r>
            <a:r>
              <a:rPr lang="en-US" altLang="ko-KR" dirty="0"/>
              <a:t>: Red” </a:t>
            </a:r>
            <a:r>
              <a:rPr lang="ko-KR" altLang="en-US" dirty="0"/>
              <a:t>입력 후 확인</a:t>
            </a:r>
          </a:p>
          <a:p>
            <a:pPr marL="457200" indent="-457200">
              <a:lnSpc>
                <a:spcPct val="100000"/>
              </a:lnSpc>
              <a:spcBef>
                <a:spcPts val="1200"/>
              </a:spcBef>
              <a:buFont typeface="+mj-ea"/>
              <a:buAutoNum type="circleNumDbPlain"/>
            </a:pPr>
            <a:endParaRPr lang="ko-KR" altLang="en-US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 err="1"/>
              <a:t>그림판</a:t>
            </a:r>
            <a:r>
              <a:rPr lang="ko-KR" altLang="en-US" dirty="0"/>
              <a:t>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069846" y="2616813"/>
            <a:ext cx="409090" cy="36480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7049" y="3305543"/>
            <a:ext cx="1957959" cy="11696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8707" y="4929468"/>
            <a:ext cx="2876550" cy="153352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346195" y="127744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346195" y="207962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②</a:t>
            </a:r>
            <a:endParaRPr lang="ko-KR" altLang="en-US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346195" y="318600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③</a:t>
            </a:r>
            <a:endParaRPr lang="ko-KR" altLang="en-US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346195" y="465510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④</a:t>
            </a:r>
            <a:endParaRPr lang="ko-KR" altLang="en-US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925" y="2715900"/>
            <a:ext cx="306932" cy="39646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574" y="4237130"/>
            <a:ext cx="306932" cy="39646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0483" y="1548847"/>
            <a:ext cx="191452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76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6) [</a:t>
            </a:r>
            <a:r>
              <a:rPr lang="ko-KR" altLang="en-US" dirty="0"/>
              <a:t>고양이</a:t>
            </a:r>
            <a:r>
              <a:rPr lang="en-US" altLang="ko-KR" dirty="0"/>
              <a:t>] </a:t>
            </a:r>
            <a:r>
              <a:rPr lang="ko-KR" altLang="en-US" dirty="0" err="1"/>
              <a:t>스프라이트의</a:t>
            </a:r>
            <a:r>
              <a:rPr lang="ko-KR" altLang="en-US" dirty="0"/>
              <a:t> 스크립트 작성하기</a:t>
            </a:r>
            <a:endParaRPr lang="en-US" altLang="ko-KR" dirty="0"/>
          </a:p>
          <a:p>
            <a:pPr marL="600075" lvl="1" indent="-342900">
              <a:lnSpc>
                <a:spcPct val="100000"/>
              </a:lnSpc>
              <a:spcBef>
                <a:spcPts val="1200"/>
              </a:spcBef>
              <a:buFont typeface="+mj-ea"/>
              <a:buAutoNum type="circleNumDbPlain"/>
            </a:pPr>
            <a:r>
              <a:rPr lang="en-US" altLang="ko-KR" dirty="0"/>
              <a:t>[</a:t>
            </a:r>
            <a:r>
              <a:rPr lang="ko-KR" altLang="en-US" dirty="0"/>
              <a:t>이벤트</a:t>
            </a:r>
            <a:r>
              <a:rPr lang="en-US" altLang="ko-KR" dirty="0"/>
              <a:t>]-[Red </a:t>
            </a:r>
            <a:r>
              <a:rPr lang="ko-KR" altLang="en-US" dirty="0"/>
              <a:t>받았을 때</a:t>
            </a:r>
            <a:r>
              <a:rPr lang="en-US" altLang="ko-KR" dirty="0"/>
              <a:t>]</a:t>
            </a:r>
          </a:p>
          <a:p>
            <a:pPr marL="600075" lvl="1" indent="-342900">
              <a:lnSpc>
                <a:spcPct val="100000"/>
              </a:lnSpc>
              <a:spcBef>
                <a:spcPts val="1200"/>
              </a:spcBef>
              <a:buFont typeface="+mj-ea"/>
              <a:buAutoNum type="circleNumDbPlain"/>
            </a:pPr>
            <a:r>
              <a:rPr lang="en-US" altLang="ko-KR" dirty="0"/>
              <a:t>[</a:t>
            </a:r>
            <a:r>
              <a:rPr lang="ko-KR" altLang="en-US" dirty="0"/>
              <a:t>펜</a:t>
            </a:r>
            <a:r>
              <a:rPr lang="en-US" altLang="ko-KR" dirty="0"/>
              <a:t>]-[</a:t>
            </a:r>
            <a:r>
              <a:rPr lang="ko-KR" altLang="en-US" dirty="0"/>
              <a:t>펜 색깔을    로 정하기</a:t>
            </a:r>
            <a:r>
              <a:rPr lang="en-US" altLang="ko-KR" dirty="0"/>
              <a:t>]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 err="1"/>
              <a:t>그림판</a:t>
            </a:r>
            <a:r>
              <a:rPr lang="ko-KR" altLang="en-US" dirty="0"/>
              <a:t>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569931" y="195531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569931" y="242871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②</a:t>
            </a:r>
            <a:endParaRPr lang="ko-KR" altLang="en-US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448" y="2428713"/>
            <a:ext cx="142875" cy="142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5429" y="1911218"/>
            <a:ext cx="2539922" cy="95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070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439820"/>
            <a:ext cx="7975798" cy="4754561"/>
          </a:xfrm>
        </p:spPr>
        <p:txBody>
          <a:bodyPr/>
          <a:lstStyle/>
          <a:p>
            <a:r>
              <a:rPr lang="en-US" altLang="ko-KR" dirty="0"/>
              <a:t>7) </a:t>
            </a:r>
            <a:r>
              <a:rPr lang="ko-KR" altLang="en-US" dirty="0"/>
              <a:t>각 색상별로 </a:t>
            </a:r>
            <a:r>
              <a:rPr lang="ko-KR" altLang="en-US" dirty="0" err="1"/>
              <a:t>스프라이트를</a:t>
            </a:r>
            <a:r>
              <a:rPr lang="ko-KR" altLang="en-US" dirty="0"/>
              <a:t> 추가하고 이름을 변경합니다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각 </a:t>
            </a:r>
            <a:r>
              <a:rPr lang="ko-KR" altLang="en-US" dirty="0" err="1"/>
              <a:t>스프라이트</a:t>
            </a:r>
            <a:r>
              <a:rPr lang="ko-KR" altLang="en-US" dirty="0"/>
              <a:t> 별로 코드도 추가합니다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 err="1"/>
              <a:t>그림판</a:t>
            </a:r>
            <a:r>
              <a:rPr lang="ko-KR" altLang="en-US" dirty="0"/>
              <a:t>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004" y="2421687"/>
            <a:ext cx="4676775" cy="27908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776" y="4046269"/>
            <a:ext cx="1952625" cy="762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3776" y="2669682"/>
            <a:ext cx="1971675" cy="752475"/>
          </a:xfrm>
          <a:prstGeom prst="rect">
            <a:avLst/>
          </a:prstGeom>
        </p:spPr>
      </p:pic>
      <p:sp>
        <p:nvSpPr>
          <p:cNvPr id="18" name="자유형 17"/>
          <p:cNvSpPr/>
          <p:nvPr/>
        </p:nvSpPr>
        <p:spPr>
          <a:xfrm>
            <a:off x="4105656" y="3026664"/>
            <a:ext cx="1828800" cy="27432"/>
          </a:xfrm>
          <a:custGeom>
            <a:avLst/>
            <a:gdLst>
              <a:gd name="connsiteX0" fmla="*/ 0 w 1828800"/>
              <a:gd name="connsiteY0" fmla="*/ 0 h 27432"/>
              <a:gd name="connsiteX1" fmla="*/ 1828800 w 1828800"/>
              <a:gd name="connsiteY1" fmla="*/ 27432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28800" h="27432">
                <a:moveTo>
                  <a:pt x="0" y="0"/>
                </a:moveTo>
                <a:lnTo>
                  <a:pt x="1828800" y="27432"/>
                </a:lnTo>
              </a:path>
            </a:pathLst>
          </a:custGeom>
          <a:noFill/>
          <a:ln w="28575"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2249424" y="3904488"/>
            <a:ext cx="3685032" cy="522781"/>
          </a:xfrm>
          <a:custGeom>
            <a:avLst/>
            <a:gdLst>
              <a:gd name="connsiteX0" fmla="*/ 0 w 1828800"/>
              <a:gd name="connsiteY0" fmla="*/ 0 h 27432"/>
              <a:gd name="connsiteX1" fmla="*/ 1828800 w 1828800"/>
              <a:gd name="connsiteY1" fmla="*/ 27432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28800" h="27432">
                <a:moveTo>
                  <a:pt x="0" y="0"/>
                </a:moveTo>
                <a:lnTo>
                  <a:pt x="1828800" y="27432"/>
                </a:lnTo>
              </a:path>
            </a:pathLst>
          </a:custGeom>
          <a:noFill/>
          <a:ln w="28575"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1724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424" y="1315818"/>
            <a:ext cx="3886128" cy="4381249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433430" y="3591979"/>
            <a:ext cx="4610100" cy="1778312"/>
            <a:chOff x="-1405046" y="1637595"/>
            <a:chExt cx="4610100" cy="177831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405046" y="1637595"/>
              <a:ext cx="4610100" cy="177165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780" y="2687164"/>
              <a:ext cx="2914650" cy="728743"/>
            </a:xfrm>
            <a:prstGeom prst="rect">
              <a:avLst/>
            </a:prstGeom>
          </p:spPr>
        </p:pic>
      </p:grp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4536" y="1284021"/>
            <a:ext cx="7975798" cy="4754561"/>
          </a:xfrm>
        </p:spPr>
        <p:txBody>
          <a:bodyPr/>
          <a:lstStyle/>
          <a:p>
            <a:r>
              <a:rPr lang="en-US" altLang="ko-KR" dirty="0"/>
              <a:t>8) </a:t>
            </a:r>
            <a:r>
              <a:rPr lang="ko-KR" altLang="en-US" dirty="0"/>
              <a:t>선의 굵기를 지정해 봅시다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새 </a:t>
            </a:r>
            <a:r>
              <a:rPr lang="ko-KR" altLang="en-US" dirty="0" err="1"/>
              <a:t>스프라이트</a:t>
            </a:r>
            <a:r>
              <a:rPr lang="ko-KR" altLang="en-US" dirty="0"/>
              <a:t> 만들기</a:t>
            </a:r>
            <a:r>
              <a:rPr lang="en-US" altLang="ko-KR" dirty="0"/>
              <a:t>: Thin</a:t>
            </a:r>
          </a:p>
          <a:p>
            <a:pPr marL="600075" lvl="1" indent="-342900">
              <a:buFont typeface="+mj-ea"/>
              <a:buAutoNum type="circleNumDbPlain"/>
            </a:pPr>
            <a:r>
              <a:rPr lang="en-US" altLang="ko-KR" dirty="0"/>
              <a:t>[</a:t>
            </a:r>
            <a:r>
              <a:rPr lang="ko-KR" altLang="en-US" dirty="0"/>
              <a:t>새로운 </a:t>
            </a:r>
            <a:r>
              <a:rPr lang="ko-KR" altLang="en-US" dirty="0" err="1"/>
              <a:t>스프라이트</a:t>
            </a:r>
            <a:r>
              <a:rPr lang="en-US" altLang="ko-KR" dirty="0"/>
              <a:t>]</a:t>
            </a:r>
          </a:p>
          <a:p>
            <a:pPr marL="600075" lvl="1" indent="-342900">
              <a:buFont typeface="+mj-ea"/>
              <a:buAutoNum type="circleNumDbPlain"/>
            </a:pPr>
            <a:r>
              <a:rPr lang="en-US" altLang="ko-KR" dirty="0"/>
              <a:t>[</a:t>
            </a:r>
            <a:r>
              <a:rPr lang="ko-KR" altLang="en-US" dirty="0"/>
              <a:t>모양</a:t>
            </a:r>
            <a:r>
              <a:rPr lang="en-US" altLang="ko-KR" dirty="0"/>
              <a:t>]</a:t>
            </a:r>
            <a:r>
              <a:rPr lang="ko-KR" altLang="en-US" dirty="0"/>
              <a:t>에서 </a:t>
            </a:r>
            <a:r>
              <a:rPr lang="en-US" altLang="ko-KR" dirty="0"/>
              <a:t>[</a:t>
            </a:r>
            <a:r>
              <a:rPr lang="ko-KR" altLang="en-US" dirty="0"/>
              <a:t>사각형</a:t>
            </a:r>
            <a:r>
              <a:rPr lang="en-US" altLang="ko-KR" dirty="0"/>
              <a:t>]</a:t>
            </a:r>
          </a:p>
          <a:p>
            <a:pPr marL="600075" lvl="1" indent="-342900">
              <a:buFont typeface="+mj-ea"/>
              <a:buAutoNum type="circleNumDbPlain"/>
            </a:pPr>
            <a:r>
              <a:rPr lang="en-US" altLang="ko-KR" dirty="0"/>
              <a:t>[</a:t>
            </a:r>
            <a:r>
              <a:rPr lang="ko-KR" altLang="en-US" dirty="0"/>
              <a:t>검정색</a:t>
            </a:r>
            <a:r>
              <a:rPr lang="en-US" altLang="ko-KR" dirty="0"/>
              <a:t>]</a:t>
            </a:r>
            <a:r>
              <a:rPr lang="ko-KR" altLang="en-US" dirty="0"/>
              <a:t>선택 </a:t>
            </a:r>
            <a:endParaRPr lang="en-US" altLang="ko-KR" dirty="0"/>
          </a:p>
          <a:p>
            <a:pPr marL="600075" lvl="1" indent="-342900">
              <a:buFont typeface="+mj-ea"/>
              <a:buAutoNum type="circleNumDbPlain"/>
            </a:pPr>
            <a:r>
              <a:rPr lang="en-US" altLang="ko-KR" dirty="0"/>
              <a:t>[</a:t>
            </a:r>
            <a:r>
              <a:rPr lang="ko-KR" altLang="en-US" dirty="0" err="1"/>
              <a:t>꽉찬</a:t>
            </a:r>
            <a:r>
              <a:rPr lang="ko-KR" altLang="en-US" dirty="0"/>
              <a:t> 도형 버튼</a:t>
            </a:r>
            <a:r>
              <a:rPr lang="en-US" altLang="ko-KR" dirty="0"/>
              <a:t>]</a:t>
            </a:r>
            <a:r>
              <a:rPr lang="ko-KR" altLang="en-US" dirty="0"/>
              <a:t> 선택</a:t>
            </a:r>
            <a:endParaRPr lang="en-US" altLang="ko-KR" dirty="0"/>
          </a:p>
          <a:p>
            <a:pPr marL="600075" lvl="1" indent="-342900">
              <a:buFont typeface="+mj-ea"/>
              <a:buAutoNum type="circleNumDbPlain"/>
            </a:pPr>
            <a:r>
              <a:rPr lang="ko-KR" altLang="en-US" dirty="0"/>
              <a:t>사각형을 그림</a:t>
            </a:r>
          </a:p>
          <a:p>
            <a:pPr lvl="1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 err="1"/>
              <a:t>그림판</a:t>
            </a:r>
            <a:r>
              <a:rPr lang="ko-KR" altLang="en-US" dirty="0"/>
              <a:t>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167724" y="3599424"/>
            <a:ext cx="336745" cy="3222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4334256" y="2152559"/>
            <a:ext cx="4535655" cy="3130634"/>
          </a:xfrm>
          <a:custGeom>
            <a:avLst/>
            <a:gdLst>
              <a:gd name="connsiteX0" fmla="*/ 0 w 4535655"/>
              <a:gd name="connsiteY0" fmla="*/ 1377025 h 3130634"/>
              <a:gd name="connsiteX1" fmla="*/ 603504 w 4535655"/>
              <a:gd name="connsiteY1" fmla="*/ 663793 h 3130634"/>
              <a:gd name="connsiteX2" fmla="*/ 3264408 w 4535655"/>
              <a:gd name="connsiteY2" fmla="*/ 5425 h 3130634"/>
              <a:gd name="connsiteX3" fmla="*/ 4535424 w 4535655"/>
              <a:gd name="connsiteY3" fmla="*/ 435193 h 3130634"/>
              <a:gd name="connsiteX4" fmla="*/ 3364992 w 4535655"/>
              <a:gd name="connsiteY4" fmla="*/ 1825081 h 3130634"/>
              <a:gd name="connsiteX5" fmla="*/ 2807208 w 4535655"/>
              <a:gd name="connsiteY5" fmla="*/ 2922361 h 3130634"/>
              <a:gd name="connsiteX6" fmla="*/ 1947672 w 4535655"/>
              <a:gd name="connsiteY6" fmla="*/ 2995513 h 3130634"/>
              <a:gd name="connsiteX7" fmla="*/ 2816352 w 4535655"/>
              <a:gd name="connsiteY7" fmla="*/ 1468465 h 3130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5655" h="3130634">
                <a:moveTo>
                  <a:pt x="0" y="1377025"/>
                </a:moveTo>
                <a:cubicBezTo>
                  <a:pt x="29718" y="1134709"/>
                  <a:pt x="59436" y="892393"/>
                  <a:pt x="603504" y="663793"/>
                </a:cubicBezTo>
                <a:cubicBezTo>
                  <a:pt x="1147572" y="435193"/>
                  <a:pt x="2609088" y="43525"/>
                  <a:pt x="3264408" y="5425"/>
                </a:cubicBezTo>
                <a:cubicBezTo>
                  <a:pt x="3919728" y="-32675"/>
                  <a:pt x="4518660" y="131917"/>
                  <a:pt x="4535424" y="435193"/>
                </a:cubicBezTo>
                <a:cubicBezTo>
                  <a:pt x="4552188" y="738469"/>
                  <a:pt x="3653028" y="1410553"/>
                  <a:pt x="3364992" y="1825081"/>
                </a:cubicBezTo>
                <a:cubicBezTo>
                  <a:pt x="3076956" y="2239609"/>
                  <a:pt x="3043428" y="2727289"/>
                  <a:pt x="2807208" y="2922361"/>
                </a:cubicBezTo>
                <a:cubicBezTo>
                  <a:pt x="2570988" y="3117433"/>
                  <a:pt x="1946148" y="3237829"/>
                  <a:pt x="1947672" y="2995513"/>
                </a:cubicBezTo>
                <a:cubicBezTo>
                  <a:pt x="1949196" y="2753197"/>
                  <a:pt x="2382774" y="2110831"/>
                  <a:pt x="2816352" y="1468465"/>
                </a:cubicBezTo>
              </a:path>
            </a:pathLst>
          </a:custGeom>
          <a:noFill/>
          <a:ln w="28575"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723" y="5549258"/>
            <a:ext cx="306932" cy="396466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FE3A4DB7-9046-4857-83DB-E4B1316730AC}"/>
              </a:ext>
            </a:extLst>
          </p:cNvPr>
          <p:cNvGrpSpPr/>
          <p:nvPr/>
        </p:nvGrpSpPr>
        <p:grpSpPr>
          <a:xfrm>
            <a:off x="4259883" y="3831208"/>
            <a:ext cx="312117" cy="396466"/>
            <a:chOff x="4819292" y="3782237"/>
            <a:chExt cx="312117" cy="396466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528CB7C-AE0F-44CC-997B-AD6CE015A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9292" y="3782237"/>
              <a:ext cx="306932" cy="396466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96DAFA5-79D7-4EA5-824E-FD787DD0F8BD}"/>
                </a:ext>
              </a:extLst>
            </p:cNvPr>
            <p:cNvSpPr txBox="1"/>
            <p:nvPr/>
          </p:nvSpPr>
          <p:spPr>
            <a:xfrm>
              <a:off x="4856975" y="3896587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A4DF8F1-46FD-4AEF-B9B0-6A60402344F6}"/>
              </a:ext>
            </a:extLst>
          </p:cNvPr>
          <p:cNvGrpSpPr/>
          <p:nvPr/>
        </p:nvGrpSpPr>
        <p:grpSpPr>
          <a:xfrm>
            <a:off x="8802732" y="2585789"/>
            <a:ext cx="312117" cy="396466"/>
            <a:chOff x="4819292" y="3782237"/>
            <a:chExt cx="312117" cy="396466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52D6434E-B188-41B8-8C55-5FB8DA666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9292" y="3782237"/>
              <a:ext cx="306932" cy="39646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22B9977-9322-4906-BEAB-645CAA3D8CAE}"/>
                </a:ext>
              </a:extLst>
            </p:cNvPr>
            <p:cNvSpPr txBox="1"/>
            <p:nvPr/>
          </p:nvSpPr>
          <p:spPr>
            <a:xfrm>
              <a:off x="4856975" y="3896587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11A2645-FE5B-411D-AF08-B327C19664B7}"/>
              </a:ext>
            </a:extLst>
          </p:cNvPr>
          <p:cNvGrpSpPr/>
          <p:nvPr/>
        </p:nvGrpSpPr>
        <p:grpSpPr>
          <a:xfrm>
            <a:off x="7045488" y="5093664"/>
            <a:ext cx="312117" cy="396466"/>
            <a:chOff x="4819292" y="3782237"/>
            <a:chExt cx="312117" cy="39646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97D4BB0-1BBF-4D31-A499-269BC4C21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9292" y="3782237"/>
              <a:ext cx="306932" cy="39646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32F1C3E-6F85-44CC-91F9-F5AD4353DEE5}"/>
                </a:ext>
              </a:extLst>
            </p:cNvPr>
            <p:cNvSpPr txBox="1"/>
            <p:nvPr/>
          </p:nvSpPr>
          <p:spPr>
            <a:xfrm>
              <a:off x="4856975" y="3896587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3</a:t>
              </a:r>
              <a:endParaRPr lang="ko-KR" altLang="en-US" sz="1200" b="1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B579F66-16CE-4AD7-859D-658F1EC794B0}"/>
              </a:ext>
            </a:extLst>
          </p:cNvPr>
          <p:cNvGrpSpPr/>
          <p:nvPr/>
        </p:nvGrpSpPr>
        <p:grpSpPr>
          <a:xfrm>
            <a:off x="6086135" y="5192781"/>
            <a:ext cx="312117" cy="396466"/>
            <a:chOff x="4819292" y="3782237"/>
            <a:chExt cx="312117" cy="396466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1F1EEBC-AD9A-44FC-84D4-19A69DFD0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9292" y="3782237"/>
              <a:ext cx="306932" cy="39646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6FDE5E-85FC-4230-BDEA-AC1A43139F49}"/>
                </a:ext>
              </a:extLst>
            </p:cNvPr>
            <p:cNvSpPr txBox="1"/>
            <p:nvPr/>
          </p:nvSpPr>
          <p:spPr>
            <a:xfrm>
              <a:off x="4856975" y="3896587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4</a:t>
              </a:r>
              <a:endParaRPr lang="ko-KR" altLang="en-US" sz="1200" b="1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8E34534-984C-4FF4-86AD-14E3BD871923}"/>
              </a:ext>
            </a:extLst>
          </p:cNvPr>
          <p:cNvGrpSpPr/>
          <p:nvPr/>
        </p:nvGrpSpPr>
        <p:grpSpPr>
          <a:xfrm>
            <a:off x="7307089" y="3599706"/>
            <a:ext cx="312117" cy="396466"/>
            <a:chOff x="4819292" y="3782237"/>
            <a:chExt cx="312117" cy="396466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0E569B8E-48C1-4FE6-A9D9-EFCDAF15F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9292" y="3782237"/>
              <a:ext cx="306932" cy="396466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76C1A95-D6DD-471E-B70E-6A7A76F34C28}"/>
                </a:ext>
              </a:extLst>
            </p:cNvPr>
            <p:cNvSpPr txBox="1"/>
            <p:nvPr/>
          </p:nvSpPr>
          <p:spPr>
            <a:xfrm>
              <a:off x="4856975" y="3896587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5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50872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785" y="2449001"/>
            <a:ext cx="3914775" cy="1609725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8) </a:t>
            </a:r>
            <a:r>
              <a:rPr lang="ko-KR" altLang="en-US" dirty="0"/>
              <a:t>새 </a:t>
            </a:r>
            <a:r>
              <a:rPr lang="ko-KR" altLang="en-US" dirty="0" err="1"/>
              <a:t>스프라이트의</a:t>
            </a:r>
            <a:r>
              <a:rPr lang="ko-KR" altLang="en-US" dirty="0"/>
              <a:t> 이름을 </a:t>
            </a:r>
            <a:r>
              <a:rPr lang="en-US" altLang="ko-KR" dirty="0"/>
              <a:t>[Thin]</a:t>
            </a:r>
            <a:r>
              <a:rPr lang="ko-KR" altLang="en-US" dirty="0"/>
              <a:t>로 변경하기</a:t>
            </a:r>
            <a:endParaRPr lang="en-US" altLang="ko-KR" dirty="0"/>
          </a:p>
          <a:p>
            <a:pPr marL="600075" lvl="1" indent="-342900">
              <a:buFont typeface="+mj-ea"/>
              <a:buAutoNum type="circleNumDbPlain"/>
            </a:pPr>
            <a:r>
              <a:rPr lang="ko-KR" altLang="en-US" dirty="0"/>
              <a:t>새 </a:t>
            </a:r>
            <a:r>
              <a:rPr lang="ko-KR" altLang="en-US" dirty="0" err="1"/>
              <a:t>스프라이트의</a:t>
            </a:r>
            <a:r>
              <a:rPr lang="ko-KR" altLang="en-US" dirty="0"/>
              <a:t> </a:t>
            </a:r>
            <a:r>
              <a:rPr lang="ko-KR" altLang="ko-KR" dirty="0"/>
              <a:t>ⓘ</a:t>
            </a:r>
            <a:r>
              <a:rPr lang="ko-KR" altLang="en-US" dirty="0" err="1"/>
              <a:t>를</a:t>
            </a:r>
            <a:r>
              <a:rPr lang="ko-KR" altLang="en-US" dirty="0"/>
              <a:t> 누름</a:t>
            </a:r>
            <a:endParaRPr lang="en-US" altLang="ko-KR" dirty="0"/>
          </a:p>
          <a:p>
            <a:pPr marL="600075" lvl="1" indent="-342900">
              <a:buFont typeface="+mj-ea"/>
              <a:buAutoNum type="circleNumDbPlain"/>
            </a:pPr>
            <a:r>
              <a:rPr lang="ko-KR" altLang="en-US" dirty="0"/>
              <a:t>이름을 </a:t>
            </a:r>
            <a:r>
              <a:rPr lang="en-US" altLang="ko-KR" dirty="0"/>
              <a:t>“</a:t>
            </a:r>
            <a:r>
              <a:rPr lang="ko-KR" altLang="en-US" dirty="0" err="1"/>
              <a:t>스프라이트</a:t>
            </a:r>
            <a:r>
              <a:rPr lang="en-US" altLang="ko-KR" dirty="0"/>
              <a:t>3”</a:t>
            </a:r>
            <a:r>
              <a:rPr lang="ko-KR" altLang="en-US" dirty="0"/>
              <a:t>에서 </a:t>
            </a:r>
            <a:r>
              <a:rPr lang="en-US" altLang="ko-KR" dirty="0"/>
              <a:t>“Thin”</a:t>
            </a:r>
            <a:r>
              <a:rPr lang="ko-KR" altLang="en-US" dirty="0"/>
              <a:t>로 변경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 err="1"/>
              <a:t>그림판</a:t>
            </a:r>
            <a:r>
              <a:rPr lang="ko-KR" altLang="en-US" dirty="0"/>
              <a:t>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126929" y="2783226"/>
            <a:ext cx="347093" cy="32400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3219140" y="3079668"/>
            <a:ext cx="270646" cy="2388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546445" y="2829579"/>
            <a:ext cx="2269139" cy="27764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787228" y="2696958"/>
            <a:ext cx="41549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018951" y="2783226"/>
            <a:ext cx="41549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②</a:t>
            </a:r>
            <a:endParaRPr lang="ko-KR" altLang="en-US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294" y="3019055"/>
            <a:ext cx="306932" cy="39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149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9) [Thin] </a:t>
            </a:r>
            <a:r>
              <a:rPr lang="ko-KR" altLang="en-US" dirty="0" err="1"/>
              <a:t>스프라이트의</a:t>
            </a:r>
            <a:r>
              <a:rPr lang="ko-KR" altLang="en-US" dirty="0"/>
              <a:t> 스크립트 작성하기</a:t>
            </a:r>
            <a:endParaRPr lang="en-US" altLang="ko-KR" dirty="0"/>
          </a:p>
          <a:p>
            <a:pPr marL="600075" lvl="1" indent="-342900">
              <a:lnSpc>
                <a:spcPct val="100000"/>
              </a:lnSpc>
              <a:spcBef>
                <a:spcPts val="1200"/>
              </a:spcBef>
              <a:buFont typeface="+mj-ea"/>
              <a:buAutoNum type="circleNumDbPlain"/>
            </a:pPr>
            <a:r>
              <a:rPr lang="en-US" altLang="ko-KR" dirty="0"/>
              <a:t>[</a:t>
            </a:r>
            <a:r>
              <a:rPr lang="ko-KR" altLang="en-US" dirty="0"/>
              <a:t>이벤트</a:t>
            </a:r>
            <a:r>
              <a:rPr lang="en-US" altLang="ko-KR" dirty="0"/>
              <a:t>]-[</a:t>
            </a:r>
            <a:r>
              <a:rPr lang="ko-KR" altLang="en-US" dirty="0"/>
              <a:t>이 </a:t>
            </a:r>
            <a:r>
              <a:rPr lang="ko-KR" altLang="en-US" dirty="0" err="1"/>
              <a:t>스프라이트를</a:t>
            </a:r>
            <a:r>
              <a:rPr lang="ko-KR" altLang="en-US" dirty="0"/>
              <a:t> 클릭했을 때</a:t>
            </a:r>
            <a:r>
              <a:rPr lang="en-US" altLang="ko-KR" dirty="0"/>
              <a:t>]</a:t>
            </a:r>
          </a:p>
          <a:p>
            <a:pPr marL="600075" lvl="1" indent="-342900">
              <a:lnSpc>
                <a:spcPct val="100000"/>
              </a:lnSpc>
              <a:spcBef>
                <a:spcPts val="1200"/>
              </a:spcBef>
              <a:buFont typeface="+mj-ea"/>
              <a:buAutoNum type="circleNumDbPlain"/>
            </a:pPr>
            <a:r>
              <a:rPr lang="en-US" altLang="ko-KR" dirty="0"/>
              <a:t>[</a:t>
            </a:r>
            <a:r>
              <a:rPr lang="ko-KR" altLang="en-US" dirty="0"/>
              <a:t>이벤트</a:t>
            </a:r>
            <a:r>
              <a:rPr lang="en-US" altLang="ko-KR" dirty="0"/>
              <a:t>]-[“</a:t>
            </a:r>
            <a:r>
              <a:rPr lang="ko-KR" altLang="en-US" dirty="0"/>
              <a:t>메시지</a:t>
            </a:r>
            <a:r>
              <a:rPr lang="en-US" altLang="ko-KR" dirty="0"/>
              <a:t>1” </a:t>
            </a:r>
            <a:r>
              <a:rPr lang="ko-KR" altLang="en-US" dirty="0"/>
              <a:t>방송하기</a:t>
            </a:r>
            <a:r>
              <a:rPr lang="en-US" altLang="ko-KR" dirty="0"/>
              <a:t>]</a:t>
            </a:r>
          </a:p>
          <a:p>
            <a:pPr marL="600075" lvl="1" indent="-342900">
              <a:lnSpc>
                <a:spcPct val="100000"/>
              </a:lnSpc>
              <a:spcBef>
                <a:spcPts val="1200"/>
              </a:spcBef>
              <a:buFont typeface="+mj-ea"/>
              <a:buAutoNum type="circleNumDbPlain"/>
            </a:pPr>
            <a:r>
              <a:rPr lang="en-US" altLang="ko-KR" dirty="0"/>
              <a:t>[</a:t>
            </a:r>
            <a:r>
              <a:rPr lang="ko-KR" altLang="en-US" dirty="0"/>
              <a:t>새 메시지</a:t>
            </a:r>
            <a:r>
              <a:rPr lang="en-US" altLang="ko-KR" dirty="0"/>
              <a:t>]</a:t>
            </a:r>
            <a:r>
              <a:rPr lang="ko-KR" altLang="en-US" dirty="0"/>
              <a:t>를 선택</a:t>
            </a:r>
            <a:endParaRPr lang="en-US" altLang="ko-KR" dirty="0"/>
          </a:p>
          <a:p>
            <a:pPr marL="600075" lvl="1" indent="-342900">
              <a:lnSpc>
                <a:spcPct val="100000"/>
              </a:lnSpc>
              <a:spcBef>
                <a:spcPts val="1200"/>
              </a:spcBef>
              <a:buFont typeface="+mj-ea"/>
              <a:buAutoNum type="circleNumDbPlain"/>
            </a:pPr>
            <a:r>
              <a:rPr lang="en-US" altLang="ko-KR" dirty="0"/>
              <a:t>“</a:t>
            </a:r>
            <a:r>
              <a:rPr lang="ko-KR" altLang="en-US" dirty="0"/>
              <a:t>메시지 이름</a:t>
            </a:r>
            <a:r>
              <a:rPr lang="en-US" altLang="ko-KR" dirty="0"/>
              <a:t>: Size10” </a:t>
            </a:r>
            <a:r>
              <a:rPr lang="ko-KR" altLang="en-US" dirty="0"/>
              <a:t>입력 후 확인</a:t>
            </a:r>
          </a:p>
          <a:p>
            <a:pPr marL="457200" indent="-457200">
              <a:lnSpc>
                <a:spcPct val="100000"/>
              </a:lnSpc>
              <a:spcBef>
                <a:spcPts val="1200"/>
              </a:spcBef>
              <a:buFont typeface="+mj-ea"/>
              <a:buAutoNum type="circleNumDbPlain"/>
            </a:pPr>
            <a:endParaRPr lang="ko-KR" altLang="en-US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 err="1"/>
              <a:t>그림판</a:t>
            </a:r>
            <a:r>
              <a:rPr lang="ko-KR" altLang="en-US" dirty="0"/>
              <a:t>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572" y="1554021"/>
            <a:ext cx="2105025" cy="5810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9572" y="2314435"/>
            <a:ext cx="2076450" cy="75247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153444" y="2700687"/>
            <a:ext cx="409090" cy="36480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4982" y="3435629"/>
            <a:ext cx="2200275" cy="131445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346195" y="127744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346195" y="207962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②</a:t>
            </a:r>
            <a:endParaRPr lang="ko-KR" altLang="en-US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346195" y="318600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③</a:t>
            </a:r>
            <a:endParaRPr lang="ko-KR" altLang="en-US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346195" y="465510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④</a:t>
            </a:r>
            <a:endParaRPr lang="ko-KR" altLang="en-US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565" y="2883088"/>
            <a:ext cx="306932" cy="39646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119" y="4509688"/>
            <a:ext cx="306932" cy="3964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4032" y="5103927"/>
            <a:ext cx="2181225" cy="11144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7308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42297" y="1422403"/>
            <a:ext cx="5250067" cy="4754561"/>
          </a:xfrm>
        </p:spPr>
        <p:txBody>
          <a:bodyPr>
            <a:normAutofit/>
          </a:bodyPr>
          <a:lstStyle/>
          <a:p>
            <a:r>
              <a:rPr lang="en-US" altLang="ko-KR" dirty="0"/>
              <a:t>10) [</a:t>
            </a:r>
            <a:r>
              <a:rPr lang="ko-KR" altLang="en-US" dirty="0"/>
              <a:t>고양이</a:t>
            </a:r>
            <a:r>
              <a:rPr lang="en-US" altLang="ko-KR" dirty="0"/>
              <a:t>] </a:t>
            </a:r>
            <a:r>
              <a:rPr lang="ko-KR" altLang="en-US" dirty="0" err="1"/>
              <a:t>스프라이트의</a:t>
            </a:r>
            <a:r>
              <a:rPr lang="ko-KR" altLang="en-US" dirty="0"/>
              <a:t> 스크립트 작성하기</a:t>
            </a:r>
            <a:endParaRPr lang="en-US" altLang="ko-KR" dirty="0"/>
          </a:p>
          <a:p>
            <a:pPr marL="600075" lvl="1" indent="-342900">
              <a:lnSpc>
                <a:spcPct val="100000"/>
              </a:lnSpc>
              <a:spcBef>
                <a:spcPts val="1200"/>
              </a:spcBef>
              <a:buFont typeface="+mj-ea"/>
              <a:buAutoNum type="circleNumDbPlain"/>
            </a:pPr>
            <a:r>
              <a:rPr lang="en-US" altLang="ko-KR" dirty="0"/>
              <a:t>[</a:t>
            </a:r>
            <a:r>
              <a:rPr lang="ko-KR" altLang="en-US" dirty="0"/>
              <a:t>이벤트</a:t>
            </a:r>
            <a:r>
              <a:rPr lang="en-US" altLang="ko-KR" dirty="0"/>
              <a:t>]-[thin]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받았을 때</a:t>
            </a:r>
            <a:endParaRPr lang="en-US" altLang="ko-KR" dirty="0"/>
          </a:p>
          <a:p>
            <a:pPr marL="600075" lvl="1" indent="-342900">
              <a:lnSpc>
                <a:spcPct val="100000"/>
              </a:lnSpc>
              <a:spcBef>
                <a:spcPts val="1200"/>
              </a:spcBef>
              <a:buFont typeface="+mj-ea"/>
              <a:buAutoNum type="circleNumDbPlain"/>
            </a:pPr>
            <a:r>
              <a:rPr lang="en-US" altLang="ko-KR" dirty="0"/>
              <a:t>[</a:t>
            </a:r>
            <a:r>
              <a:rPr lang="ko-KR" altLang="en-US" dirty="0"/>
              <a:t>펜</a:t>
            </a:r>
            <a:r>
              <a:rPr lang="en-US" altLang="ko-KR" dirty="0"/>
              <a:t>]-[</a:t>
            </a:r>
            <a:r>
              <a:rPr lang="ko-KR" altLang="en-US" dirty="0"/>
              <a:t>펜 굵기를 </a:t>
            </a:r>
            <a:r>
              <a:rPr lang="en-US" altLang="ko-KR" dirty="0"/>
              <a:t>1</a:t>
            </a:r>
            <a:r>
              <a:rPr lang="ko-KR" altLang="en-US" dirty="0"/>
              <a:t>으로 정하기</a:t>
            </a:r>
            <a:r>
              <a:rPr lang="en-US" altLang="ko-KR" dirty="0"/>
              <a:t>]: </a:t>
            </a:r>
            <a:r>
              <a:rPr lang="ko-KR" altLang="en-US" dirty="0"/>
              <a:t>선의 두께가 결정됩니다</a:t>
            </a:r>
            <a:r>
              <a:rPr lang="en-US" altLang="ko-KR" dirty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 err="1"/>
              <a:t>그림판</a:t>
            </a:r>
            <a:r>
              <a:rPr lang="ko-KR" altLang="en-US" dirty="0"/>
              <a:t>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972267" y="149851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972267" y="230069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②</a:t>
            </a:r>
            <a:endParaRPr lang="ko-KR" altLang="en-US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739" y="2327234"/>
            <a:ext cx="1971675" cy="7429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739" y="1485833"/>
            <a:ext cx="1666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9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72821" y="1490985"/>
            <a:ext cx="7180327" cy="324101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11) </a:t>
            </a:r>
            <a:r>
              <a:rPr lang="ko-KR" altLang="en-US" dirty="0"/>
              <a:t>총 </a:t>
            </a:r>
            <a:r>
              <a:rPr lang="en-US" altLang="ko-KR" dirty="0"/>
              <a:t>3</a:t>
            </a:r>
            <a:r>
              <a:rPr lang="ko-KR" altLang="en-US" dirty="0"/>
              <a:t>가지 선을 추가해 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그림판</a:t>
            </a:r>
            <a:r>
              <a:rPr lang="ko-KR" altLang="en-US" dirty="0"/>
              <a:t> 만들기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643" y="4074702"/>
            <a:ext cx="1971675" cy="7620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472821" y="2000922"/>
            <a:ext cx="4667250" cy="1809750"/>
            <a:chOff x="-459867" y="2959772"/>
            <a:chExt cx="4667250" cy="18097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59867" y="2959772"/>
              <a:ext cx="4667250" cy="18097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17515" y="4022381"/>
              <a:ext cx="771525" cy="737997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4456" y="3056290"/>
            <a:ext cx="1924050" cy="752475"/>
          </a:xfrm>
          <a:prstGeom prst="rect">
            <a:avLst/>
          </a:prstGeom>
        </p:spPr>
      </p:pic>
      <p:sp>
        <p:nvSpPr>
          <p:cNvPr id="14" name="자유형 13"/>
          <p:cNvSpPr/>
          <p:nvPr/>
        </p:nvSpPr>
        <p:spPr>
          <a:xfrm>
            <a:off x="4105656" y="3405096"/>
            <a:ext cx="1828800" cy="27432"/>
          </a:xfrm>
          <a:custGeom>
            <a:avLst/>
            <a:gdLst>
              <a:gd name="connsiteX0" fmla="*/ 0 w 1828800"/>
              <a:gd name="connsiteY0" fmla="*/ 0 h 27432"/>
              <a:gd name="connsiteX1" fmla="*/ 1828800 w 1828800"/>
              <a:gd name="connsiteY1" fmla="*/ 27432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28800" h="27432">
                <a:moveTo>
                  <a:pt x="0" y="0"/>
                </a:moveTo>
                <a:lnTo>
                  <a:pt x="1828800" y="27432"/>
                </a:lnTo>
              </a:path>
            </a:pathLst>
          </a:custGeom>
          <a:noFill/>
          <a:ln w="28575"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1852231" y="3688613"/>
            <a:ext cx="4058411" cy="874243"/>
          </a:xfrm>
          <a:custGeom>
            <a:avLst/>
            <a:gdLst>
              <a:gd name="connsiteX0" fmla="*/ 0 w 1828800"/>
              <a:gd name="connsiteY0" fmla="*/ 0 h 27432"/>
              <a:gd name="connsiteX1" fmla="*/ 1828800 w 1828800"/>
              <a:gd name="connsiteY1" fmla="*/ 27432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28800" h="27432">
                <a:moveTo>
                  <a:pt x="0" y="0"/>
                </a:moveTo>
                <a:lnTo>
                  <a:pt x="1828800" y="27432"/>
                </a:lnTo>
              </a:path>
            </a:pathLst>
          </a:custGeom>
          <a:noFill/>
          <a:ln w="28575"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3475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그림판</a:t>
            </a:r>
            <a:r>
              <a:rPr lang="ko-KR" altLang="en-US" dirty="0"/>
              <a:t> 만들기</a:t>
            </a:r>
          </a:p>
        </p:txBody>
      </p:sp>
      <p:sp>
        <p:nvSpPr>
          <p:cNvPr id="8" name="내용 개체 틀 1"/>
          <p:cNvSpPr>
            <a:spLocks noGrp="1"/>
          </p:cNvSpPr>
          <p:nvPr>
            <p:ph idx="1"/>
          </p:nvPr>
        </p:nvSpPr>
        <p:spPr>
          <a:xfrm>
            <a:off x="397838" y="1379432"/>
            <a:ext cx="7180327" cy="597299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1800" dirty="0"/>
              <a:t>12) </a:t>
            </a:r>
            <a:r>
              <a:rPr lang="ko-KR" altLang="en-US" sz="1800" dirty="0"/>
              <a:t>지우개를 만들어 봅시다</a:t>
            </a:r>
            <a:endParaRPr lang="en-US" altLang="ko-KR" sz="1800" dirty="0"/>
          </a:p>
          <a:p>
            <a:r>
              <a:rPr lang="ko-KR" altLang="en-US" sz="1800" dirty="0" err="1"/>
              <a:t>모양탭이</a:t>
            </a:r>
            <a:r>
              <a:rPr lang="ko-KR" altLang="en-US" sz="1800" dirty="0"/>
              <a:t> 만들어지면</a:t>
            </a:r>
            <a:r>
              <a:rPr lang="en-US" altLang="ko-KR" sz="1800" dirty="0"/>
              <a:t>, </a:t>
            </a:r>
            <a:r>
              <a:rPr lang="ko-KR" altLang="en-US" sz="1800" dirty="0"/>
              <a:t>선과 색칠하기를 이용하여 지우개를 만들어봅시다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170654" y="202783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72821" y="2339250"/>
            <a:ext cx="3687699" cy="1418934"/>
            <a:chOff x="472821" y="2000922"/>
            <a:chExt cx="4667250" cy="1809750"/>
          </a:xfrm>
        </p:grpSpPr>
        <p:grpSp>
          <p:nvGrpSpPr>
            <p:cNvPr id="5" name="그룹 4"/>
            <p:cNvGrpSpPr/>
            <p:nvPr/>
          </p:nvGrpSpPr>
          <p:grpSpPr>
            <a:xfrm>
              <a:off x="472821" y="2000922"/>
              <a:ext cx="4667250" cy="1809750"/>
              <a:chOff x="-459867" y="2959772"/>
              <a:chExt cx="4667250" cy="1809750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459867" y="2959772"/>
                <a:ext cx="4667250" cy="1809750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17515" y="4022381"/>
                <a:ext cx="771525" cy="737997"/>
              </a:xfrm>
              <a:prstGeom prst="rect">
                <a:avLst/>
              </a:prstGeom>
            </p:spPr>
          </p:pic>
        </p:grpSp>
        <p:sp>
          <p:nvSpPr>
            <p:cNvPr id="9" name="직사각형 8"/>
            <p:cNvSpPr/>
            <p:nvPr/>
          </p:nvSpPr>
          <p:spPr>
            <a:xfrm>
              <a:off x="4037779" y="2036912"/>
              <a:ext cx="336745" cy="32222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7592" y="2271764"/>
              <a:ext cx="306932" cy="396466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7669" y="2077638"/>
            <a:ext cx="4695112" cy="430046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959878" y="2714154"/>
            <a:ext cx="266070" cy="2526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959878" y="3561364"/>
            <a:ext cx="266070" cy="2526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7123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5B27E25-C68E-4B4E-88FD-7A48C6E7097F}"/>
              </a:ext>
            </a:extLst>
          </p:cNvPr>
          <p:cNvGrpSpPr/>
          <p:nvPr/>
        </p:nvGrpSpPr>
        <p:grpSpPr>
          <a:xfrm>
            <a:off x="1700851" y="1815105"/>
            <a:ext cx="5933021" cy="677057"/>
            <a:chOff x="1367474" y="1434103"/>
            <a:chExt cx="5933021" cy="677057"/>
          </a:xfrm>
        </p:grpSpPr>
        <p:sp>
          <p:nvSpPr>
            <p:cNvPr id="142" name="AutoShape 92"/>
            <p:cNvSpPr>
              <a:spLocks noChangeArrowheads="1"/>
            </p:cNvSpPr>
            <p:nvPr/>
          </p:nvSpPr>
          <p:spPr bwMode="auto">
            <a:xfrm flipH="1">
              <a:off x="1699174" y="1503113"/>
              <a:ext cx="5466722" cy="54617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3" name="AutoShape 92"/>
            <p:cNvSpPr>
              <a:spLocks noChangeArrowheads="1"/>
            </p:cNvSpPr>
            <p:nvPr/>
          </p:nvSpPr>
          <p:spPr bwMode="auto">
            <a:xfrm flipH="1">
              <a:off x="1603135" y="1489225"/>
              <a:ext cx="5697360" cy="576609"/>
            </a:xfrm>
            <a:prstGeom prst="roundRect">
              <a:avLst>
                <a:gd name="adj" fmla="val 50000"/>
              </a:avLst>
            </a:prstGeom>
            <a:noFill/>
            <a:ln w="50800">
              <a:solidFill>
                <a:schemeClr val="bg1">
                  <a:lumMod val="65000"/>
                </a:schemeClr>
              </a:solidFill>
              <a:prstDash val="solid"/>
              <a:headEnd/>
              <a:tailEnd/>
            </a:ln>
            <a:effectLst>
              <a:outerShdw blurRad="25400" dist="190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1993861" y="1587966"/>
              <a:ext cx="16466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b="1" dirty="0" err="1">
                  <a:solidFill>
                    <a:srgbClr val="1A607C"/>
                  </a:solidFill>
                  <a:latin typeface="Arial Black" pitchFamily="34" charset="0"/>
                </a:rPr>
                <a:t>그림판</a:t>
              </a:r>
              <a:r>
                <a:rPr lang="ko-KR" altLang="en-US" b="1" dirty="0">
                  <a:solidFill>
                    <a:srgbClr val="1A607C"/>
                  </a:solidFill>
                  <a:latin typeface="Arial Black" pitchFamily="34" charset="0"/>
                </a:rPr>
                <a:t> 만들기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3BD5CEF-7357-4E22-A349-A971B02427D9}"/>
                </a:ext>
              </a:extLst>
            </p:cNvPr>
            <p:cNvGrpSpPr/>
            <p:nvPr/>
          </p:nvGrpSpPr>
          <p:grpSpPr>
            <a:xfrm>
              <a:off x="1367474" y="1434103"/>
              <a:ext cx="663399" cy="677057"/>
              <a:chOff x="1084546" y="2539736"/>
              <a:chExt cx="663399" cy="677057"/>
            </a:xfrm>
          </p:grpSpPr>
          <p:sp>
            <p:nvSpPr>
              <p:cNvPr id="84" name="타원형 설명선 156">
                <a:extLst>
                  <a:ext uri="{FF2B5EF4-FFF2-40B4-BE49-F238E27FC236}">
                    <a16:creationId xmlns:a16="http://schemas.microsoft.com/office/drawing/2014/main" id="{0050241C-E409-4F3E-AC9E-165AAF64D987}"/>
                  </a:ext>
                </a:extLst>
              </p:cNvPr>
              <p:cNvSpPr/>
              <p:nvPr/>
            </p:nvSpPr>
            <p:spPr>
              <a:xfrm>
                <a:off x="1098821" y="2559661"/>
                <a:ext cx="633438" cy="637208"/>
              </a:xfrm>
              <a:prstGeom prst="wedgeEllipseCallout">
                <a:avLst>
                  <a:gd name="adj1" fmla="val 37747"/>
                  <a:gd name="adj2" fmla="val 53342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Arial Black" pitchFamily="34" charset="0"/>
                    <a:cs typeface="Arial" pitchFamily="34" charset="0"/>
                  </a:rPr>
                  <a:t>1</a:t>
                </a:r>
                <a:endParaRPr lang="ko-KR" altLang="en-US" dirty="0">
                  <a:latin typeface="Arial Black" pitchFamily="34" charset="0"/>
                  <a:cs typeface="Arial" pitchFamily="34" charset="0"/>
                </a:endParaRPr>
              </a:p>
            </p:txBody>
          </p:sp>
          <p:grpSp>
            <p:nvGrpSpPr>
              <p:cNvPr id="2" name="그룹 161"/>
              <p:cNvGrpSpPr/>
              <p:nvPr/>
            </p:nvGrpSpPr>
            <p:grpSpPr>
              <a:xfrm>
                <a:off x="1084546" y="2539736"/>
                <a:ext cx="663399" cy="677057"/>
                <a:chOff x="1331640" y="1403775"/>
                <a:chExt cx="636670" cy="649777"/>
              </a:xfrm>
            </p:grpSpPr>
            <p:sp>
              <p:nvSpPr>
                <p:cNvPr id="163" name="Oval 26"/>
                <p:cNvSpPr>
                  <a:spLocks noChangeAspect="1" noChangeArrowheads="1"/>
                </p:cNvSpPr>
                <p:nvPr/>
              </p:nvSpPr>
              <p:spPr bwMode="auto">
                <a:xfrm rot="15625116">
                  <a:off x="1270883" y="1650750"/>
                  <a:ext cx="425878" cy="22837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1">
                        <a:alpha val="50000"/>
                      </a:schemeClr>
                    </a:gs>
                    <a:gs pos="100000">
                      <a:schemeClr val="bg1">
                        <a:gamma/>
                        <a:shade val="46275"/>
                        <a:invGamma/>
                        <a:alpha val="0"/>
                      </a:schemeClr>
                    </a:gs>
                  </a:gsLst>
                  <a:lin ang="5400000" scaled="1"/>
                </a:gradFill>
                <a:ln w="38100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ko-KR" altLang="en-US">
                    <a:latin typeface="Arial Black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64" name="Oval 28"/>
                <p:cNvSpPr>
                  <a:spLocks noChangeArrowheads="1"/>
                </p:cNvSpPr>
                <p:nvPr/>
              </p:nvSpPr>
              <p:spPr bwMode="auto">
                <a:xfrm rot="18325116" flipH="1">
                  <a:off x="1327035" y="1671379"/>
                  <a:ext cx="195899" cy="17558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rgbClr val="67ABF5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>
                    <a:latin typeface="Arial Black" pitchFamily="34" charset="0"/>
                    <a:ea typeface="맑은 고딕" pitchFamily="50" charset="-127"/>
                    <a:cs typeface="Arial" pitchFamily="34" charset="0"/>
                  </a:endParaRPr>
                </a:p>
              </p:txBody>
            </p:sp>
            <p:grpSp>
              <p:nvGrpSpPr>
                <p:cNvPr id="3" name="그룹 15"/>
                <p:cNvGrpSpPr/>
                <p:nvPr/>
              </p:nvGrpSpPr>
              <p:grpSpPr>
                <a:xfrm rot="18325116">
                  <a:off x="1331639" y="1416881"/>
                  <a:ext cx="636672" cy="636670"/>
                  <a:chOff x="3050307" y="1864444"/>
                  <a:chExt cx="3744421" cy="3744417"/>
                </a:xfrm>
              </p:grpSpPr>
              <p:sp>
                <p:nvSpPr>
                  <p:cNvPr id="168" name="타원 12"/>
                  <p:cNvSpPr/>
                  <p:nvPr/>
                </p:nvSpPr>
                <p:spPr>
                  <a:xfrm>
                    <a:off x="3084215" y="1890923"/>
                    <a:ext cx="3672408" cy="3672408"/>
                  </a:xfrm>
                  <a:prstGeom prst="wedgeEllipseCallout">
                    <a:avLst/>
                  </a:prstGeom>
                  <a:gradFill flip="none" rotWithShape="1">
                    <a:gsLst>
                      <a:gs pos="63000">
                        <a:schemeClr val="bg1">
                          <a:alpha val="0"/>
                        </a:schemeClr>
                      </a:gs>
                      <a:gs pos="100000">
                        <a:schemeClr val="bg1"/>
                      </a:gs>
                      <a:gs pos="100000">
                        <a:schemeClr val="bg1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solidFill>
                      <a:schemeClr val="bg1">
                        <a:alpha val="3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69" name="타원 7"/>
                  <p:cNvSpPr/>
                  <p:nvPr/>
                </p:nvSpPr>
                <p:spPr>
                  <a:xfrm rot="10800000">
                    <a:off x="3050307" y="1864444"/>
                    <a:ext cx="3744416" cy="3744416"/>
                  </a:xfrm>
                  <a:prstGeom prst="wedgeEllipseCallout">
                    <a:avLst/>
                  </a:prstGeom>
                  <a:gradFill flip="none" rotWithShape="1">
                    <a:gsLst>
                      <a:gs pos="78000">
                        <a:schemeClr val="bg1">
                          <a:alpha val="0"/>
                        </a:schemeClr>
                      </a:gs>
                      <a:gs pos="100000">
                        <a:schemeClr val="bg1"/>
                      </a:gs>
                      <a:gs pos="100000">
                        <a:schemeClr val="accent1">
                          <a:shade val="94000"/>
                          <a:satMod val="13500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70" name="타원 9"/>
                  <p:cNvSpPr/>
                  <p:nvPr/>
                </p:nvSpPr>
                <p:spPr>
                  <a:xfrm>
                    <a:off x="3050311" y="1864447"/>
                    <a:ext cx="3744417" cy="3744414"/>
                  </a:xfrm>
                  <a:prstGeom prst="wedgeEllipseCallout">
                    <a:avLst/>
                  </a:prstGeom>
                  <a:gradFill flip="none" rotWithShape="1">
                    <a:gsLst>
                      <a:gs pos="78000">
                        <a:schemeClr val="bg1">
                          <a:alpha val="0"/>
                        </a:schemeClr>
                      </a:gs>
                      <a:gs pos="100000">
                        <a:schemeClr val="bg1"/>
                      </a:gs>
                      <a:gs pos="100000">
                        <a:schemeClr val="accent1">
                          <a:shade val="94000"/>
                          <a:satMod val="13500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166" name="자유형 165"/>
                <p:cNvSpPr/>
                <p:nvPr/>
              </p:nvSpPr>
              <p:spPr>
                <a:xfrm rot="2123458">
                  <a:off x="1434620" y="1403775"/>
                  <a:ext cx="391380" cy="379721"/>
                </a:xfrm>
                <a:custGeom>
                  <a:avLst/>
                  <a:gdLst>
                    <a:gd name="connsiteX0" fmla="*/ 0 w 1800225"/>
                    <a:gd name="connsiteY0" fmla="*/ 1285875 h 1409700"/>
                    <a:gd name="connsiteX1" fmla="*/ 723900 w 1800225"/>
                    <a:gd name="connsiteY1" fmla="*/ 1409700 h 1409700"/>
                    <a:gd name="connsiteX2" fmla="*/ 1800225 w 1800225"/>
                    <a:gd name="connsiteY2" fmla="*/ 428625 h 1409700"/>
                    <a:gd name="connsiteX3" fmla="*/ 1323975 w 1800225"/>
                    <a:gd name="connsiteY3" fmla="*/ 0 h 1409700"/>
                    <a:gd name="connsiteX4" fmla="*/ 342900 w 1800225"/>
                    <a:gd name="connsiteY4" fmla="*/ 419100 h 1409700"/>
                    <a:gd name="connsiteX5" fmla="*/ 0 w 1800225"/>
                    <a:gd name="connsiteY5" fmla="*/ 1285875 h 1409700"/>
                    <a:gd name="connsiteX0" fmla="*/ 63500 w 1863725"/>
                    <a:gd name="connsiteY0" fmla="*/ 1287462 h 1411287"/>
                    <a:gd name="connsiteX1" fmla="*/ 787400 w 1863725"/>
                    <a:gd name="connsiteY1" fmla="*/ 1411287 h 1411287"/>
                    <a:gd name="connsiteX2" fmla="*/ 1863725 w 1863725"/>
                    <a:gd name="connsiteY2" fmla="*/ 430212 h 1411287"/>
                    <a:gd name="connsiteX3" fmla="*/ 1387475 w 1863725"/>
                    <a:gd name="connsiteY3" fmla="*/ 1587 h 1411287"/>
                    <a:gd name="connsiteX4" fmla="*/ 406400 w 1863725"/>
                    <a:gd name="connsiteY4" fmla="*/ 420687 h 1411287"/>
                    <a:gd name="connsiteX5" fmla="*/ 63500 w 1863725"/>
                    <a:gd name="connsiteY5" fmla="*/ 1287462 h 1411287"/>
                    <a:gd name="connsiteX0" fmla="*/ 63500 w 1963738"/>
                    <a:gd name="connsiteY0" fmla="*/ 1287462 h 1411287"/>
                    <a:gd name="connsiteX1" fmla="*/ 787400 w 1963738"/>
                    <a:gd name="connsiteY1" fmla="*/ 1411287 h 1411287"/>
                    <a:gd name="connsiteX2" fmla="*/ 1863725 w 1963738"/>
                    <a:gd name="connsiteY2" fmla="*/ 430212 h 1411287"/>
                    <a:gd name="connsiteX3" fmla="*/ 1387475 w 1963738"/>
                    <a:gd name="connsiteY3" fmla="*/ 1587 h 1411287"/>
                    <a:gd name="connsiteX4" fmla="*/ 406400 w 1963738"/>
                    <a:gd name="connsiteY4" fmla="*/ 420687 h 1411287"/>
                    <a:gd name="connsiteX5" fmla="*/ 63500 w 1963738"/>
                    <a:gd name="connsiteY5" fmla="*/ 1287462 h 1411287"/>
                    <a:gd name="connsiteX0" fmla="*/ 63500 w 1963738"/>
                    <a:gd name="connsiteY0" fmla="*/ 1287462 h 1554162"/>
                    <a:gd name="connsiteX1" fmla="*/ 787400 w 1963738"/>
                    <a:gd name="connsiteY1" fmla="*/ 1411287 h 1554162"/>
                    <a:gd name="connsiteX2" fmla="*/ 1863725 w 1963738"/>
                    <a:gd name="connsiteY2" fmla="*/ 430212 h 1554162"/>
                    <a:gd name="connsiteX3" fmla="*/ 1387475 w 1963738"/>
                    <a:gd name="connsiteY3" fmla="*/ 1587 h 1554162"/>
                    <a:gd name="connsiteX4" fmla="*/ 406400 w 1963738"/>
                    <a:gd name="connsiteY4" fmla="*/ 420687 h 1554162"/>
                    <a:gd name="connsiteX5" fmla="*/ 63500 w 1963738"/>
                    <a:gd name="connsiteY5" fmla="*/ 1287462 h 1554162"/>
                    <a:gd name="connsiteX0" fmla="*/ 63500 w 1963738"/>
                    <a:gd name="connsiteY0" fmla="*/ 1287462 h 1554162"/>
                    <a:gd name="connsiteX1" fmla="*/ 787400 w 1963738"/>
                    <a:gd name="connsiteY1" fmla="*/ 1411287 h 1554162"/>
                    <a:gd name="connsiteX2" fmla="*/ 1863725 w 1963738"/>
                    <a:gd name="connsiteY2" fmla="*/ 430212 h 1554162"/>
                    <a:gd name="connsiteX3" fmla="*/ 1387475 w 1963738"/>
                    <a:gd name="connsiteY3" fmla="*/ 1587 h 1554162"/>
                    <a:gd name="connsiteX4" fmla="*/ 406400 w 1963738"/>
                    <a:gd name="connsiteY4" fmla="*/ 420687 h 1554162"/>
                    <a:gd name="connsiteX5" fmla="*/ 63500 w 1963738"/>
                    <a:gd name="connsiteY5" fmla="*/ 1287462 h 1554162"/>
                    <a:gd name="connsiteX0" fmla="*/ 63500 w 1963738"/>
                    <a:gd name="connsiteY0" fmla="*/ 1287462 h 1554162"/>
                    <a:gd name="connsiteX1" fmla="*/ 787400 w 1963738"/>
                    <a:gd name="connsiteY1" fmla="*/ 1411287 h 1554162"/>
                    <a:gd name="connsiteX2" fmla="*/ 1863725 w 1963738"/>
                    <a:gd name="connsiteY2" fmla="*/ 430212 h 1554162"/>
                    <a:gd name="connsiteX3" fmla="*/ 1387475 w 1963738"/>
                    <a:gd name="connsiteY3" fmla="*/ 1587 h 1554162"/>
                    <a:gd name="connsiteX4" fmla="*/ 406400 w 1963738"/>
                    <a:gd name="connsiteY4" fmla="*/ 420687 h 1554162"/>
                    <a:gd name="connsiteX5" fmla="*/ 63500 w 1963738"/>
                    <a:gd name="connsiteY5" fmla="*/ 1287462 h 1554162"/>
                    <a:gd name="connsiteX0" fmla="*/ 41717 w 1963737"/>
                    <a:gd name="connsiteY0" fmla="*/ 1287462 h 1689794"/>
                    <a:gd name="connsiteX1" fmla="*/ 634920 w 1963737"/>
                    <a:gd name="connsiteY1" fmla="*/ 1546919 h 1689794"/>
                    <a:gd name="connsiteX2" fmla="*/ 1841942 w 1963737"/>
                    <a:gd name="connsiteY2" fmla="*/ 430212 h 1689794"/>
                    <a:gd name="connsiteX3" fmla="*/ 1365692 w 1963737"/>
                    <a:gd name="connsiteY3" fmla="*/ 1587 h 1689794"/>
                    <a:gd name="connsiteX4" fmla="*/ 384617 w 1963737"/>
                    <a:gd name="connsiteY4" fmla="*/ 420687 h 1689794"/>
                    <a:gd name="connsiteX5" fmla="*/ 41717 w 1963737"/>
                    <a:gd name="connsiteY5" fmla="*/ 1287462 h 1689794"/>
                    <a:gd name="connsiteX0" fmla="*/ 41717 w 1860992"/>
                    <a:gd name="connsiteY0" fmla="*/ 1287462 h 1689794"/>
                    <a:gd name="connsiteX1" fmla="*/ 634920 w 1860992"/>
                    <a:gd name="connsiteY1" fmla="*/ 1546919 h 1689794"/>
                    <a:gd name="connsiteX2" fmla="*/ 1479991 w 1860992"/>
                    <a:gd name="connsiteY2" fmla="*/ 896937 h 1689794"/>
                    <a:gd name="connsiteX3" fmla="*/ 1841942 w 1860992"/>
                    <a:gd name="connsiteY3" fmla="*/ 430212 h 1689794"/>
                    <a:gd name="connsiteX4" fmla="*/ 1365692 w 1860992"/>
                    <a:gd name="connsiteY4" fmla="*/ 1587 h 1689794"/>
                    <a:gd name="connsiteX5" fmla="*/ 384617 w 1860992"/>
                    <a:gd name="connsiteY5" fmla="*/ 420687 h 1689794"/>
                    <a:gd name="connsiteX6" fmla="*/ 41717 w 1860992"/>
                    <a:gd name="connsiteY6" fmla="*/ 1287462 h 1689794"/>
                    <a:gd name="connsiteX0" fmla="*/ 41717 w 1843724"/>
                    <a:gd name="connsiteY0" fmla="*/ 1287462 h 1689794"/>
                    <a:gd name="connsiteX1" fmla="*/ 634920 w 1843724"/>
                    <a:gd name="connsiteY1" fmla="*/ 1546919 h 1689794"/>
                    <a:gd name="connsiteX2" fmla="*/ 1355000 w 1843724"/>
                    <a:gd name="connsiteY2" fmla="*/ 466799 h 1689794"/>
                    <a:gd name="connsiteX3" fmla="*/ 1841942 w 1843724"/>
                    <a:gd name="connsiteY3" fmla="*/ 430212 h 1689794"/>
                    <a:gd name="connsiteX4" fmla="*/ 1365692 w 1843724"/>
                    <a:gd name="connsiteY4" fmla="*/ 1587 h 1689794"/>
                    <a:gd name="connsiteX5" fmla="*/ 384617 w 1843724"/>
                    <a:gd name="connsiteY5" fmla="*/ 420687 h 1689794"/>
                    <a:gd name="connsiteX6" fmla="*/ 41717 w 1843724"/>
                    <a:gd name="connsiteY6" fmla="*/ 1287462 h 1689794"/>
                    <a:gd name="connsiteX0" fmla="*/ 41717 w 1843724"/>
                    <a:gd name="connsiteY0" fmla="*/ 1287462 h 1689794"/>
                    <a:gd name="connsiteX1" fmla="*/ 634920 w 1843724"/>
                    <a:gd name="connsiteY1" fmla="*/ 1546919 h 1689794"/>
                    <a:gd name="connsiteX2" fmla="*/ 1355000 w 1843724"/>
                    <a:gd name="connsiteY2" fmla="*/ 466799 h 1689794"/>
                    <a:gd name="connsiteX3" fmla="*/ 1841942 w 1843724"/>
                    <a:gd name="connsiteY3" fmla="*/ 430212 h 1689794"/>
                    <a:gd name="connsiteX4" fmla="*/ 1365692 w 1843724"/>
                    <a:gd name="connsiteY4" fmla="*/ 1587 h 1689794"/>
                    <a:gd name="connsiteX5" fmla="*/ 384617 w 1843724"/>
                    <a:gd name="connsiteY5" fmla="*/ 420687 h 1689794"/>
                    <a:gd name="connsiteX6" fmla="*/ 41717 w 1843724"/>
                    <a:gd name="connsiteY6" fmla="*/ 1287462 h 1689794"/>
                    <a:gd name="connsiteX0" fmla="*/ 41717 w 1855725"/>
                    <a:gd name="connsiteY0" fmla="*/ 1287462 h 1689794"/>
                    <a:gd name="connsiteX1" fmla="*/ 634920 w 1855725"/>
                    <a:gd name="connsiteY1" fmla="*/ 1546919 h 1689794"/>
                    <a:gd name="connsiteX2" fmla="*/ 1282992 w 1855725"/>
                    <a:gd name="connsiteY2" fmla="*/ 322783 h 1689794"/>
                    <a:gd name="connsiteX3" fmla="*/ 1841942 w 1855725"/>
                    <a:gd name="connsiteY3" fmla="*/ 430212 h 1689794"/>
                    <a:gd name="connsiteX4" fmla="*/ 1365692 w 1855725"/>
                    <a:gd name="connsiteY4" fmla="*/ 1587 h 1689794"/>
                    <a:gd name="connsiteX5" fmla="*/ 384617 w 1855725"/>
                    <a:gd name="connsiteY5" fmla="*/ 420687 h 1689794"/>
                    <a:gd name="connsiteX6" fmla="*/ 41717 w 1855725"/>
                    <a:gd name="connsiteY6" fmla="*/ 1287462 h 1689794"/>
                    <a:gd name="connsiteX0" fmla="*/ 41717 w 1876164"/>
                    <a:gd name="connsiteY0" fmla="*/ 1287462 h 1689794"/>
                    <a:gd name="connsiteX1" fmla="*/ 634920 w 1876164"/>
                    <a:gd name="connsiteY1" fmla="*/ 1546919 h 1689794"/>
                    <a:gd name="connsiteX2" fmla="*/ 1571024 w 1876164"/>
                    <a:gd name="connsiteY2" fmla="*/ 538807 h 1689794"/>
                    <a:gd name="connsiteX3" fmla="*/ 1841942 w 1876164"/>
                    <a:gd name="connsiteY3" fmla="*/ 430212 h 1689794"/>
                    <a:gd name="connsiteX4" fmla="*/ 1365692 w 1876164"/>
                    <a:gd name="connsiteY4" fmla="*/ 1587 h 1689794"/>
                    <a:gd name="connsiteX5" fmla="*/ 384617 w 1876164"/>
                    <a:gd name="connsiteY5" fmla="*/ 420687 h 1689794"/>
                    <a:gd name="connsiteX6" fmla="*/ 41717 w 1876164"/>
                    <a:gd name="connsiteY6" fmla="*/ 1287462 h 1689794"/>
                    <a:gd name="connsiteX0" fmla="*/ 53718 w 1888165"/>
                    <a:gd name="connsiteY0" fmla="*/ 1287462 h 1761802"/>
                    <a:gd name="connsiteX1" fmla="*/ 718928 w 1888165"/>
                    <a:gd name="connsiteY1" fmla="*/ 1618927 h 1761802"/>
                    <a:gd name="connsiteX2" fmla="*/ 1583025 w 1888165"/>
                    <a:gd name="connsiteY2" fmla="*/ 538807 h 1761802"/>
                    <a:gd name="connsiteX3" fmla="*/ 1853943 w 1888165"/>
                    <a:gd name="connsiteY3" fmla="*/ 430212 h 1761802"/>
                    <a:gd name="connsiteX4" fmla="*/ 1377693 w 1888165"/>
                    <a:gd name="connsiteY4" fmla="*/ 1587 h 1761802"/>
                    <a:gd name="connsiteX5" fmla="*/ 396618 w 1888165"/>
                    <a:gd name="connsiteY5" fmla="*/ 420687 h 1761802"/>
                    <a:gd name="connsiteX6" fmla="*/ 53718 w 1888165"/>
                    <a:gd name="connsiteY6" fmla="*/ 1287462 h 1761802"/>
                    <a:gd name="connsiteX0" fmla="*/ 53718 w 1888165"/>
                    <a:gd name="connsiteY0" fmla="*/ 1287462 h 1761802"/>
                    <a:gd name="connsiteX1" fmla="*/ 718928 w 1888165"/>
                    <a:gd name="connsiteY1" fmla="*/ 1618927 h 1761802"/>
                    <a:gd name="connsiteX2" fmla="*/ 1583025 w 1888165"/>
                    <a:gd name="connsiteY2" fmla="*/ 538807 h 1761802"/>
                    <a:gd name="connsiteX3" fmla="*/ 1853943 w 1888165"/>
                    <a:gd name="connsiteY3" fmla="*/ 430212 h 1761802"/>
                    <a:gd name="connsiteX4" fmla="*/ 1377693 w 1888165"/>
                    <a:gd name="connsiteY4" fmla="*/ 1587 h 1761802"/>
                    <a:gd name="connsiteX5" fmla="*/ 396618 w 1888165"/>
                    <a:gd name="connsiteY5" fmla="*/ 420687 h 1761802"/>
                    <a:gd name="connsiteX6" fmla="*/ 53718 w 1888165"/>
                    <a:gd name="connsiteY6" fmla="*/ 1287462 h 1761802"/>
                    <a:gd name="connsiteX0" fmla="*/ 53718 w 1888165"/>
                    <a:gd name="connsiteY0" fmla="*/ 1287462 h 1706006"/>
                    <a:gd name="connsiteX1" fmla="*/ 718928 w 1888165"/>
                    <a:gd name="connsiteY1" fmla="*/ 1618927 h 1706006"/>
                    <a:gd name="connsiteX2" fmla="*/ 1583025 w 1888165"/>
                    <a:gd name="connsiteY2" fmla="*/ 538807 h 1706006"/>
                    <a:gd name="connsiteX3" fmla="*/ 1853943 w 1888165"/>
                    <a:gd name="connsiteY3" fmla="*/ 430212 h 1706006"/>
                    <a:gd name="connsiteX4" fmla="*/ 1377693 w 1888165"/>
                    <a:gd name="connsiteY4" fmla="*/ 1587 h 1706006"/>
                    <a:gd name="connsiteX5" fmla="*/ 396618 w 1888165"/>
                    <a:gd name="connsiteY5" fmla="*/ 420687 h 1706006"/>
                    <a:gd name="connsiteX6" fmla="*/ 53718 w 1888165"/>
                    <a:gd name="connsiteY6" fmla="*/ 1287462 h 1706006"/>
                    <a:gd name="connsiteX0" fmla="*/ 53718 w 1888165"/>
                    <a:gd name="connsiteY0" fmla="*/ 1287462 h 1618927"/>
                    <a:gd name="connsiteX1" fmla="*/ 718928 w 1888165"/>
                    <a:gd name="connsiteY1" fmla="*/ 1618927 h 1618927"/>
                    <a:gd name="connsiteX2" fmla="*/ 1583025 w 1888165"/>
                    <a:gd name="connsiteY2" fmla="*/ 538807 h 1618927"/>
                    <a:gd name="connsiteX3" fmla="*/ 1853943 w 1888165"/>
                    <a:gd name="connsiteY3" fmla="*/ 430212 h 1618927"/>
                    <a:gd name="connsiteX4" fmla="*/ 1377693 w 1888165"/>
                    <a:gd name="connsiteY4" fmla="*/ 1587 h 1618927"/>
                    <a:gd name="connsiteX5" fmla="*/ 396618 w 1888165"/>
                    <a:gd name="connsiteY5" fmla="*/ 420687 h 1618927"/>
                    <a:gd name="connsiteX6" fmla="*/ 53718 w 1888165"/>
                    <a:gd name="connsiteY6" fmla="*/ 1287462 h 1618927"/>
                    <a:gd name="connsiteX0" fmla="*/ 5223 w 1839670"/>
                    <a:gd name="connsiteY0" fmla="*/ 1287462 h 1780287"/>
                    <a:gd name="connsiteX1" fmla="*/ 379464 w 1839670"/>
                    <a:gd name="connsiteY1" fmla="*/ 1506969 h 1780287"/>
                    <a:gd name="connsiteX2" fmla="*/ 670433 w 1839670"/>
                    <a:gd name="connsiteY2" fmla="*/ 1618927 h 1780287"/>
                    <a:gd name="connsiteX3" fmla="*/ 1534530 w 1839670"/>
                    <a:gd name="connsiteY3" fmla="*/ 538807 h 1780287"/>
                    <a:gd name="connsiteX4" fmla="*/ 1805448 w 1839670"/>
                    <a:gd name="connsiteY4" fmla="*/ 430212 h 1780287"/>
                    <a:gd name="connsiteX5" fmla="*/ 1329198 w 1839670"/>
                    <a:gd name="connsiteY5" fmla="*/ 1587 h 1780287"/>
                    <a:gd name="connsiteX6" fmla="*/ 348123 w 1839670"/>
                    <a:gd name="connsiteY6" fmla="*/ 420687 h 1780287"/>
                    <a:gd name="connsiteX7" fmla="*/ 5223 w 1839670"/>
                    <a:gd name="connsiteY7" fmla="*/ 1287462 h 1780287"/>
                    <a:gd name="connsiteX0" fmla="*/ 500 w 1834947"/>
                    <a:gd name="connsiteY0" fmla="*/ 1287462 h 1780287"/>
                    <a:gd name="connsiteX1" fmla="*/ 346402 w 1834947"/>
                    <a:gd name="connsiteY1" fmla="*/ 1405350 h 1780287"/>
                    <a:gd name="connsiteX2" fmla="*/ 665710 w 1834947"/>
                    <a:gd name="connsiteY2" fmla="*/ 1618927 h 1780287"/>
                    <a:gd name="connsiteX3" fmla="*/ 1529807 w 1834947"/>
                    <a:gd name="connsiteY3" fmla="*/ 538807 h 1780287"/>
                    <a:gd name="connsiteX4" fmla="*/ 1800725 w 1834947"/>
                    <a:gd name="connsiteY4" fmla="*/ 430212 h 1780287"/>
                    <a:gd name="connsiteX5" fmla="*/ 1324475 w 1834947"/>
                    <a:gd name="connsiteY5" fmla="*/ 1587 h 1780287"/>
                    <a:gd name="connsiteX6" fmla="*/ 343400 w 1834947"/>
                    <a:gd name="connsiteY6" fmla="*/ 420687 h 1780287"/>
                    <a:gd name="connsiteX7" fmla="*/ 500 w 1834947"/>
                    <a:gd name="connsiteY7" fmla="*/ 1287462 h 1780287"/>
                    <a:gd name="connsiteX0" fmla="*/ 500 w 1834947"/>
                    <a:gd name="connsiteY0" fmla="*/ 1287462 h 1780287"/>
                    <a:gd name="connsiteX1" fmla="*/ 346402 w 1834947"/>
                    <a:gd name="connsiteY1" fmla="*/ 1405350 h 1780287"/>
                    <a:gd name="connsiteX2" fmla="*/ 665710 w 1834947"/>
                    <a:gd name="connsiteY2" fmla="*/ 1618927 h 1780287"/>
                    <a:gd name="connsiteX3" fmla="*/ 1529807 w 1834947"/>
                    <a:gd name="connsiteY3" fmla="*/ 538807 h 1780287"/>
                    <a:gd name="connsiteX4" fmla="*/ 1800725 w 1834947"/>
                    <a:gd name="connsiteY4" fmla="*/ 430212 h 1780287"/>
                    <a:gd name="connsiteX5" fmla="*/ 1324475 w 1834947"/>
                    <a:gd name="connsiteY5" fmla="*/ 1587 h 1780287"/>
                    <a:gd name="connsiteX6" fmla="*/ 343400 w 1834947"/>
                    <a:gd name="connsiteY6" fmla="*/ 420687 h 1780287"/>
                    <a:gd name="connsiteX7" fmla="*/ 500 w 1834947"/>
                    <a:gd name="connsiteY7" fmla="*/ 1287462 h 1780287"/>
                    <a:gd name="connsiteX0" fmla="*/ 500 w 1834947"/>
                    <a:gd name="connsiteY0" fmla="*/ 1287462 h 1780287"/>
                    <a:gd name="connsiteX1" fmla="*/ 346402 w 1834947"/>
                    <a:gd name="connsiteY1" fmla="*/ 1405350 h 1780287"/>
                    <a:gd name="connsiteX2" fmla="*/ 665710 w 1834947"/>
                    <a:gd name="connsiteY2" fmla="*/ 1618927 h 1780287"/>
                    <a:gd name="connsiteX3" fmla="*/ 1529807 w 1834947"/>
                    <a:gd name="connsiteY3" fmla="*/ 538807 h 1780287"/>
                    <a:gd name="connsiteX4" fmla="*/ 1800725 w 1834947"/>
                    <a:gd name="connsiteY4" fmla="*/ 430212 h 1780287"/>
                    <a:gd name="connsiteX5" fmla="*/ 1324475 w 1834947"/>
                    <a:gd name="connsiteY5" fmla="*/ 1587 h 1780287"/>
                    <a:gd name="connsiteX6" fmla="*/ 343400 w 1834947"/>
                    <a:gd name="connsiteY6" fmla="*/ 420687 h 1780287"/>
                    <a:gd name="connsiteX7" fmla="*/ 500 w 1834947"/>
                    <a:gd name="connsiteY7" fmla="*/ 1287462 h 1780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34947" h="1780287">
                      <a:moveTo>
                        <a:pt x="500" y="1287462"/>
                      </a:moveTo>
                      <a:cubicBezTo>
                        <a:pt x="1000" y="1451572"/>
                        <a:pt x="235534" y="1350106"/>
                        <a:pt x="346402" y="1405350"/>
                      </a:cubicBezTo>
                      <a:cubicBezTo>
                        <a:pt x="457270" y="1460594"/>
                        <a:pt x="473199" y="1780287"/>
                        <a:pt x="665710" y="1618927"/>
                      </a:cubicBezTo>
                      <a:cubicBezTo>
                        <a:pt x="905422" y="1553840"/>
                        <a:pt x="1238695" y="627021"/>
                        <a:pt x="1529807" y="538807"/>
                      </a:cubicBezTo>
                      <a:cubicBezTo>
                        <a:pt x="1820919" y="450593"/>
                        <a:pt x="1834947" y="519749"/>
                        <a:pt x="1800725" y="430212"/>
                      </a:cubicBezTo>
                      <a:cubicBezTo>
                        <a:pt x="1766503" y="340675"/>
                        <a:pt x="1567362" y="3174"/>
                        <a:pt x="1324475" y="1587"/>
                      </a:cubicBezTo>
                      <a:cubicBezTo>
                        <a:pt x="1081588" y="0"/>
                        <a:pt x="564063" y="206375"/>
                        <a:pt x="343400" y="420687"/>
                      </a:cubicBezTo>
                      <a:cubicBezTo>
                        <a:pt x="122738" y="635000"/>
                        <a:pt x="0" y="1123352"/>
                        <a:pt x="500" y="128746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74000">
                      <a:schemeClr val="bg1">
                        <a:alpha val="19000"/>
                      </a:schemeClr>
                    </a:gs>
                    <a:gs pos="50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Arial Black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67" name="자유형 166"/>
                <p:cNvSpPr/>
                <p:nvPr/>
              </p:nvSpPr>
              <p:spPr>
                <a:xfrm rot="2564305">
                  <a:off x="1410009" y="1727206"/>
                  <a:ext cx="432462" cy="325530"/>
                </a:xfrm>
                <a:custGeom>
                  <a:avLst/>
                  <a:gdLst>
                    <a:gd name="connsiteX0" fmla="*/ 0 w 2171700"/>
                    <a:gd name="connsiteY0" fmla="*/ 1038225 h 1914525"/>
                    <a:gd name="connsiteX1" fmla="*/ 390525 w 2171700"/>
                    <a:gd name="connsiteY1" fmla="*/ 1571625 h 1914525"/>
                    <a:gd name="connsiteX2" fmla="*/ 819150 w 2171700"/>
                    <a:gd name="connsiteY2" fmla="*/ 1914525 h 1914525"/>
                    <a:gd name="connsiteX3" fmla="*/ 1409700 w 2171700"/>
                    <a:gd name="connsiteY3" fmla="*/ 1771650 h 1914525"/>
                    <a:gd name="connsiteX4" fmla="*/ 1876425 w 2171700"/>
                    <a:gd name="connsiteY4" fmla="*/ 1371600 h 1914525"/>
                    <a:gd name="connsiteX5" fmla="*/ 2171700 w 2171700"/>
                    <a:gd name="connsiteY5" fmla="*/ 752475 h 1914525"/>
                    <a:gd name="connsiteX6" fmla="*/ 2105025 w 2171700"/>
                    <a:gd name="connsiteY6" fmla="*/ 0 h 1914525"/>
                    <a:gd name="connsiteX7" fmla="*/ 1990725 w 2171700"/>
                    <a:gd name="connsiteY7" fmla="*/ 209550 h 1914525"/>
                    <a:gd name="connsiteX8" fmla="*/ 1733550 w 2171700"/>
                    <a:gd name="connsiteY8" fmla="*/ 514350 h 1914525"/>
                    <a:gd name="connsiteX9" fmla="*/ 1428750 w 2171700"/>
                    <a:gd name="connsiteY9" fmla="*/ 533400 h 1914525"/>
                    <a:gd name="connsiteX10" fmla="*/ 790575 w 2171700"/>
                    <a:gd name="connsiteY10" fmla="*/ 942975 h 1914525"/>
                    <a:gd name="connsiteX11" fmla="*/ 209550 w 2171700"/>
                    <a:gd name="connsiteY11" fmla="*/ 1047750 h 1914525"/>
                    <a:gd name="connsiteX12" fmla="*/ 0 w 2171700"/>
                    <a:gd name="connsiteY12" fmla="*/ 1038225 h 1914525"/>
                    <a:gd name="connsiteX0" fmla="*/ 30162 w 2201862"/>
                    <a:gd name="connsiteY0" fmla="*/ 1038225 h 1914525"/>
                    <a:gd name="connsiteX1" fmla="*/ 420687 w 2201862"/>
                    <a:gd name="connsiteY1" fmla="*/ 1571625 h 1914525"/>
                    <a:gd name="connsiteX2" fmla="*/ 849312 w 2201862"/>
                    <a:gd name="connsiteY2" fmla="*/ 1914525 h 1914525"/>
                    <a:gd name="connsiteX3" fmla="*/ 1439862 w 2201862"/>
                    <a:gd name="connsiteY3" fmla="*/ 1771650 h 1914525"/>
                    <a:gd name="connsiteX4" fmla="*/ 1906587 w 2201862"/>
                    <a:gd name="connsiteY4" fmla="*/ 1371600 h 1914525"/>
                    <a:gd name="connsiteX5" fmla="*/ 2201862 w 2201862"/>
                    <a:gd name="connsiteY5" fmla="*/ 752475 h 1914525"/>
                    <a:gd name="connsiteX6" fmla="*/ 2135187 w 2201862"/>
                    <a:gd name="connsiteY6" fmla="*/ 0 h 1914525"/>
                    <a:gd name="connsiteX7" fmla="*/ 2020887 w 2201862"/>
                    <a:gd name="connsiteY7" fmla="*/ 209550 h 1914525"/>
                    <a:gd name="connsiteX8" fmla="*/ 1763712 w 2201862"/>
                    <a:gd name="connsiteY8" fmla="*/ 514350 h 1914525"/>
                    <a:gd name="connsiteX9" fmla="*/ 1458912 w 2201862"/>
                    <a:gd name="connsiteY9" fmla="*/ 533400 h 1914525"/>
                    <a:gd name="connsiteX10" fmla="*/ 820737 w 2201862"/>
                    <a:gd name="connsiteY10" fmla="*/ 942975 h 1914525"/>
                    <a:gd name="connsiteX11" fmla="*/ 239712 w 2201862"/>
                    <a:gd name="connsiteY11" fmla="*/ 1047750 h 1914525"/>
                    <a:gd name="connsiteX12" fmla="*/ 30162 w 2201862"/>
                    <a:gd name="connsiteY12" fmla="*/ 1038225 h 1914525"/>
                    <a:gd name="connsiteX0" fmla="*/ 30162 w 2201862"/>
                    <a:gd name="connsiteY0" fmla="*/ 1038225 h 1914525"/>
                    <a:gd name="connsiteX1" fmla="*/ 420687 w 2201862"/>
                    <a:gd name="connsiteY1" fmla="*/ 1571625 h 1914525"/>
                    <a:gd name="connsiteX2" fmla="*/ 849312 w 2201862"/>
                    <a:gd name="connsiteY2" fmla="*/ 1914525 h 1914525"/>
                    <a:gd name="connsiteX3" fmla="*/ 1439862 w 2201862"/>
                    <a:gd name="connsiteY3" fmla="*/ 1771650 h 1914525"/>
                    <a:gd name="connsiteX4" fmla="*/ 1906587 w 2201862"/>
                    <a:gd name="connsiteY4" fmla="*/ 1371600 h 1914525"/>
                    <a:gd name="connsiteX5" fmla="*/ 2201862 w 2201862"/>
                    <a:gd name="connsiteY5" fmla="*/ 752475 h 1914525"/>
                    <a:gd name="connsiteX6" fmla="*/ 2135187 w 2201862"/>
                    <a:gd name="connsiteY6" fmla="*/ 0 h 1914525"/>
                    <a:gd name="connsiteX7" fmla="*/ 2020887 w 2201862"/>
                    <a:gd name="connsiteY7" fmla="*/ 209550 h 1914525"/>
                    <a:gd name="connsiteX8" fmla="*/ 1763712 w 2201862"/>
                    <a:gd name="connsiteY8" fmla="*/ 514350 h 1914525"/>
                    <a:gd name="connsiteX9" fmla="*/ 1458912 w 2201862"/>
                    <a:gd name="connsiteY9" fmla="*/ 533400 h 1914525"/>
                    <a:gd name="connsiteX10" fmla="*/ 820737 w 2201862"/>
                    <a:gd name="connsiteY10" fmla="*/ 942975 h 1914525"/>
                    <a:gd name="connsiteX11" fmla="*/ 239712 w 2201862"/>
                    <a:gd name="connsiteY11" fmla="*/ 1047750 h 1914525"/>
                    <a:gd name="connsiteX12" fmla="*/ 30162 w 2201862"/>
                    <a:gd name="connsiteY12" fmla="*/ 1038225 h 1914525"/>
                    <a:gd name="connsiteX0" fmla="*/ 30162 w 2201862"/>
                    <a:gd name="connsiteY0" fmla="*/ 1038225 h 1914525"/>
                    <a:gd name="connsiteX1" fmla="*/ 420687 w 2201862"/>
                    <a:gd name="connsiteY1" fmla="*/ 1571625 h 1914525"/>
                    <a:gd name="connsiteX2" fmla="*/ 849312 w 2201862"/>
                    <a:gd name="connsiteY2" fmla="*/ 1914525 h 1914525"/>
                    <a:gd name="connsiteX3" fmla="*/ 1439862 w 2201862"/>
                    <a:gd name="connsiteY3" fmla="*/ 1771650 h 1914525"/>
                    <a:gd name="connsiteX4" fmla="*/ 1906587 w 2201862"/>
                    <a:gd name="connsiteY4" fmla="*/ 1371600 h 1914525"/>
                    <a:gd name="connsiteX5" fmla="*/ 2201862 w 2201862"/>
                    <a:gd name="connsiteY5" fmla="*/ 752475 h 1914525"/>
                    <a:gd name="connsiteX6" fmla="*/ 2135187 w 2201862"/>
                    <a:gd name="connsiteY6" fmla="*/ 0 h 1914525"/>
                    <a:gd name="connsiteX7" fmla="*/ 2020887 w 2201862"/>
                    <a:gd name="connsiteY7" fmla="*/ 209550 h 1914525"/>
                    <a:gd name="connsiteX8" fmla="*/ 1763712 w 2201862"/>
                    <a:gd name="connsiteY8" fmla="*/ 514350 h 1914525"/>
                    <a:gd name="connsiteX9" fmla="*/ 1458912 w 2201862"/>
                    <a:gd name="connsiteY9" fmla="*/ 533400 h 1914525"/>
                    <a:gd name="connsiteX10" fmla="*/ 820737 w 2201862"/>
                    <a:gd name="connsiteY10" fmla="*/ 942975 h 1914525"/>
                    <a:gd name="connsiteX11" fmla="*/ 239712 w 2201862"/>
                    <a:gd name="connsiteY11" fmla="*/ 1047750 h 1914525"/>
                    <a:gd name="connsiteX12" fmla="*/ 30162 w 2201862"/>
                    <a:gd name="connsiteY12" fmla="*/ 1038225 h 1914525"/>
                    <a:gd name="connsiteX0" fmla="*/ 30162 w 2201862"/>
                    <a:gd name="connsiteY0" fmla="*/ 1038225 h 1914525"/>
                    <a:gd name="connsiteX1" fmla="*/ 420687 w 2201862"/>
                    <a:gd name="connsiteY1" fmla="*/ 1571625 h 1914525"/>
                    <a:gd name="connsiteX2" fmla="*/ 849312 w 2201862"/>
                    <a:gd name="connsiteY2" fmla="*/ 1914525 h 1914525"/>
                    <a:gd name="connsiteX3" fmla="*/ 1439862 w 2201862"/>
                    <a:gd name="connsiteY3" fmla="*/ 1771650 h 1914525"/>
                    <a:gd name="connsiteX4" fmla="*/ 1906587 w 2201862"/>
                    <a:gd name="connsiteY4" fmla="*/ 1371600 h 1914525"/>
                    <a:gd name="connsiteX5" fmla="*/ 2201862 w 2201862"/>
                    <a:gd name="connsiteY5" fmla="*/ 752475 h 1914525"/>
                    <a:gd name="connsiteX6" fmla="*/ 2135187 w 2201862"/>
                    <a:gd name="connsiteY6" fmla="*/ 0 h 1914525"/>
                    <a:gd name="connsiteX7" fmla="*/ 2020887 w 2201862"/>
                    <a:gd name="connsiteY7" fmla="*/ 209550 h 1914525"/>
                    <a:gd name="connsiteX8" fmla="*/ 1763712 w 2201862"/>
                    <a:gd name="connsiteY8" fmla="*/ 514350 h 1914525"/>
                    <a:gd name="connsiteX9" fmla="*/ 1458912 w 2201862"/>
                    <a:gd name="connsiteY9" fmla="*/ 533400 h 1914525"/>
                    <a:gd name="connsiteX10" fmla="*/ 820737 w 2201862"/>
                    <a:gd name="connsiteY10" fmla="*/ 942975 h 1914525"/>
                    <a:gd name="connsiteX11" fmla="*/ 239712 w 2201862"/>
                    <a:gd name="connsiteY11" fmla="*/ 1047750 h 1914525"/>
                    <a:gd name="connsiteX12" fmla="*/ 30162 w 2201862"/>
                    <a:gd name="connsiteY12" fmla="*/ 1038225 h 1914525"/>
                    <a:gd name="connsiteX0" fmla="*/ 30162 w 2201862"/>
                    <a:gd name="connsiteY0" fmla="*/ 1128712 h 2005012"/>
                    <a:gd name="connsiteX1" fmla="*/ 420687 w 2201862"/>
                    <a:gd name="connsiteY1" fmla="*/ 1662112 h 2005012"/>
                    <a:gd name="connsiteX2" fmla="*/ 849312 w 2201862"/>
                    <a:gd name="connsiteY2" fmla="*/ 2005012 h 2005012"/>
                    <a:gd name="connsiteX3" fmla="*/ 1439862 w 2201862"/>
                    <a:gd name="connsiteY3" fmla="*/ 1862137 h 2005012"/>
                    <a:gd name="connsiteX4" fmla="*/ 1906587 w 2201862"/>
                    <a:gd name="connsiteY4" fmla="*/ 1462087 h 2005012"/>
                    <a:gd name="connsiteX5" fmla="*/ 2201862 w 2201862"/>
                    <a:gd name="connsiteY5" fmla="*/ 842962 h 2005012"/>
                    <a:gd name="connsiteX6" fmla="*/ 2135187 w 2201862"/>
                    <a:gd name="connsiteY6" fmla="*/ 90487 h 2005012"/>
                    <a:gd name="connsiteX7" fmla="*/ 2020887 w 2201862"/>
                    <a:gd name="connsiteY7" fmla="*/ 300037 h 2005012"/>
                    <a:gd name="connsiteX8" fmla="*/ 1763712 w 2201862"/>
                    <a:gd name="connsiteY8" fmla="*/ 604837 h 2005012"/>
                    <a:gd name="connsiteX9" fmla="*/ 1458912 w 2201862"/>
                    <a:gd name="connsiteY9" fmla="*/ 623887 h 2005012"/>
                    <a:gd name="connsiteX10" fmla="*/ 820737 w 2201862"/>
                    <a:gd name="connsiteY10" fmla="*/ 1033462 h 2005012"/>
                    <a:gd name="connsiteX11" fmla="*/ 239712 w 2201862"/>
                    <a:gd name="connsiteY11" fmla="*/ 1138237 h 2005012"/>
                    <a:gd name="connsiteX12" fmla="*/ 30162 w 2201862"/>
                    <a:gd name="connsiteY12" fmla="*/ 1128712 h 2005012"/>
                    <a:gd name="connsiteX0" fmla="*/ 30162 w 2239962"/>
                    <a:gd name="connsiteY0" fmla="*/ 1128712 h 2005012"/>
                    <a:gd name="connsiteX1" fmla="*/ 420687 w 2239962"/>
                    <a:gd name="connsiteY1" fmla="*/ 1662112 h 2005012"/>
                    <a:gd name="connsiteX2" fmla="*/ 849312 w 2239962"/>
                    <a:gd name="connsiteY2" fmla="*/ 2005012 h 2005012"/>
                    <a:gd name="connsiteX3" fmla="*/ 1439862 w 2239962"/>
                    <a:gd name="connsiteY3" fmla="*/ 1862137 h 2005012"/>
                    <a:gd name="connsiteX4" fmla="*/ 1906587 w 2239962"/>
                    <a:gd name="connsiteY4" fmla="*/ 1462087 h 2005012"/>
                    <a:gd name="connsiteX5" fmla="*/ 2201862 w 2239962"/>
                    <a:gd name="connsiteY5" fmla="*/ 842962 h 2005012"/>
                    <a:gd name="connsiteX6" fmla="*/ 2135187 w 2239962"/>
                    <a:gd name="connsiteY6" fmla="*/ 90487 h 2005012"/>
                    <a:gd name="connsiteX7" fmla="*/ 2020887 w 2239962"/>
                    <a:gd name="connsiteY7" fmla="*/ 300037 h 2005012"/>
                    <a:gd name="connsiteX8" fmla="*/ 1763712 w 2239962"/>
                    <a:gd name="connsiteY8" fmla="*/ 604837 h 2005012"/>
                    <a:gd name="connsiteX9" fmla="*/ 1458912 w 2239962"/>
                    <a:gd name="connsiteY9" fmla="*/ 623887 h 2005012"/>
                    <a:gd name="connsiteX10" fmla="*/ 820737 w 2239962"/>
                    <a:gd name="connsiteY10" fmla="*/ 1033462 h 2005012"/>
                    <a:gd name="connsiteX11" fmla="*/ 239712 w 2239962"/>
                    <a:gd name="connsiteY11" fmla="*/ 1138237 h 2005012"/>
                    <a:gd name="connsiteX12" fmla="*/ 30162 w 2239962"/>
                    <a:gd name="connsiteY12" fmla="*/ 1128712 h 2005012"/>
                    <a:gd name="connsiteX0" fmla="*/ 30162 w 2239962"/>
                    <a:gd name="connsiteY0" fmla="*/ 1128712 h 2005012"/>
                    <a:gd name="connsiteX1" fmla="*/ 420687 w 2239962"/>
                    <a:gd name="connsiteY1" fmla="*/ 1662112 h 2005012"/>
                    <a:gd name="connsiteX2" fmla="*/ 849312 w 2239962"/>
                    <a:gd name="connsiteY2" fmla="*/ 2005012 h 2005012"/>
                    <a:gd name="connsiteX3" fmla="*/ 1439862 w 2239962"/>
                    <a:gd name="connsiteY3" fmla="*/ 1862137 h 2005012"/>
                    <a:gd name="connsiteX4" fmla="*/ 1906587 w 2239962"/>
                    <a:gd name="connsiteY4" fmla="*/ 1462087 h 2005012"/>
                    <a:gd name="connsiteX5" fmla="*/ 2201862 w 2239962"/>
                    <a:gd name="connsiteY5" fmla="*/ 842962 h 2005012"/>
                    <a:gd name="connsiteX6" fmla="*/ 2135187 w 2239962"/>
                    <a:gd name="connsiteY6" fmla="*/ 90487 h 2005012"/>
                    <a:gd name="connsiteX7" fmla="*/ 2020887 w 2239962"/>
                    <a:gd name="connsiteY7" fmla="*/ 300037 h 2005012"/>
                    <a:gd name="connsiteX8" fmla="*/ 1763712 w 2239962"/>
                    <a:gd name="connsiteY8" fmla="*/ 604837 h 2005012"/>
                    <a:gd name="connsiteX9" fmla="*/ 1458912 w 2239962"/>
                    <a:gd name="connsiteY9" fmla="*/ 623887 h 2005012"/>
                    <a:gd name="connsiteX10" fmla="*/ 820737 w 2239962"/>
                    <a:gd name="connsiteY10" fmla="*/ 1033462 h 2005012"/>
                    <a:gd name="connsiteX11" fmla="*/ 239712 w 2239962"/>
                    <a:gd name="connsiteY11" fmla="*/ 1138237 h 2005012"/>
                    <a:gd name="connsiteX12" fmla="*/ 30162 w 2239962"/>
                    <a:gd name="connsiteY12" fmla="*/ 1128712 h 2005012"/>
                    <a:gd name="connsiteX0" fmla="*/ 30162 w 2239962"/>
                    <a:gd name="connsiteY0" fmla="*/ 1128712 h 2038350"/>
                    <a:gd name="connsiteX1" fmla="*/ 420687 w 2239962"/>
                    <a:gd name="connsiteY1" fmla="*/ 1662112 h 2038350"/>
                    <a:gd name="connsiteX2" fmla="*/ 849312 w 2239962"/>
                    <a:gd name="connsiteY2" fmla="*/ 2005012 h 2038350"/>
                    <a:gd name="connsiteX3" fmla="*/ 1439862 w 2239962"/>
                    <a:gd name="connsiteY3" fmla="*/ 1862137 h 2038350"/>
                    <a:gd name="connsiteX4" fmla="*/ 1906587 w 2239962"/>
                    <a:gd name="connsiteY4" fmla="*/ 1462087 h 2038350"/>
                    <a:gd name="connsiteX5" fmla="*/ 2201862 w 2239962"/>
                    <a:gd name="connsiteY5" fmla="*/ 842962 h 2038350"/>
                    <a:gd name="connsiteX6" fmla="*/ 2135187 w 2239962"/>
                    <a:gd name="connsiteY6" fmla="*/ 90487 h 2038350"/>
                    <a:gd name="connsiteX7" fmla="*/ 2020887 w 2239962"/>
                    <a:gd name="connsiteY7" fmla="*/ 300037 h 2038350"/>
                    <a:gd name="connsiteX8" fmla="*/ 1763712 w 2239962"/>
                    <a:gd name="connsiteY8" fmla="*/ 604837 h 2038350"/>
                    <a:gd name="connsiteX9" fmla="*/ 1458912 w 2239962"/>
                    <a:gd name="connsiteY9" fmla="*/ 623887 h 2038350"/>
                    <a:gd name="connsiteX10" fmla="*/ 820737 w 2239962"/>
                    <a:gd name="connsiteY10" fmla="*/ 1033462 h 2038350"/>
                    <a:gd name="connsiteX11" fmla="*/ 239712 w 2239962"/>
                    <a:gd name="connsiteY11" fmla="*/ 1138237 h 2038350"/>
                    <a:gd name="connsiteX12" fmla="*/ 30162 w 2239962"/>
                    <a:gd name="connsiteY12" fmla="*/ 1128712 h 2038350"/>
                    <a:gd name="connsiteX0" fmla="*/ 30162 w 2239962"/>
                    <a:gd name="connsiteY0" fmla="*/ 1128712 h 2038350"/>
                    <a:gd name="connsiteX1" fmla="*/ 420687 w 2239962"/>
                    <a:gd name="connsiteY1" fmla="*/ 1662112 h 2038350"/>
                    <a:gd name="connsiteX2" fmla="*/ 849312 w 2239962"/>
                    <a:gd name="connsiteY2" fmla="*/ 2005012 h 2038350"/>
                    <a:gd name="connsiteX3" fmla="*/ 1439862 w 2239962"/>
                    <a:gd name="connsiteY3" fmla="*/ 1862137 h 2038350"/>
                    <a:gd name="connsiteX4" fmla="*/ 1906587 w 2239962"/>
                    <a:gd name="connsiteY4" fmla="*/ 1462087 h 2038350"/>
                    <a:gd name="connsiteX5" fmla="*/ 2201862 w 2239962"/>
                    <a:gd name="connsiteY5" fmla="*/ 842962 h 2038350"/>
                    <a:gd name="connsiteX6" fmla="*/ 2135187 w 2239962"/>
                    <a:gd name="connsiteY6" fmla="*/ 90487 h 2038350"/>
                    <a:gd name="connsiteX7" fmla="*/ 2020887 w 2239962"/>
                    <a:gd name="connsiteY7" fmla="*/ 300037 h 2038350"/>
                    <a:gd name="connsiteX8" fmla="*/ 1763712 w 2239962"/>
                    <a:gd name="connsiteY8" fmla="*/ 604837 h 2038350"/>
                    <a:gd name="connsiteX9" fmla="*/ 1458912 w 2239962"/>
                    <a:gd name="connsiteY9" fmla="*/ 623887 h 2038350"/>
                    <a:gd name="connsiteX10" fmla="*/ 820737 w 2239962"/>
                    <a:gd name="connsiteY10" fmla="*/ 1033462 h 2038350"/>
                    <a:gd name="connsiteX11" fmla="*/ 239712 w 2239962"/>
                    <a:gd name="connsiteY11" fmla="*/ 1138237 h 2038350"/>
                    <a:gd name="connsiteX12" fmla="*/ 30162 w 2239962"/>
                    <a:gd name="connsiteY12" fmla="*/ 1128712 h 2038350"/>
                    <a:gd name="connsiteX0" fmla="*/ 30162 w 2239962"/>
                    <a:gd name="connsiteY0" fmla="*/ 1128712 h 2038350"/>
                    <a:gd name="connsiteX1" fmla="*/ 420687 w 2239962"/>
                    <a:gd name="connsiteY1" fmla="*/ 1662112 h 2038350"/>
                    <a:gd name="connsiteX2" fmla="*/ 849312 w 2239962"/>
                    <a:gd name="connsiteY2" fmla="*/ 2005012 h 2038350"/>
                    <a:gd name="connsiteX3" fmla="*/ 1439862 w 2239962"/>
                    <a:gd name="connsiteY3" fmla="*/ 1862137 h 2038350"/>
                    <a:gd name="connsiteX4" fmla="*/ 1906587 w 2239962"/>
                    <a:gd name="connsiteY4" fmla="*/ 1462087 h 2038350"/>
                    <a:gd name="connsiteX5" fmla="*/ 2201862 w 2239962"/>
                    <a:gd name="connsiteY5" fmla="*/ 842962 h 2038350"/>
                    <a:gd name="connsiteX6" fmla="*/ 2135187 w 2239962"/>
                    <a:gd name="connsiteY6" fmla="*/ 90487 h 2038350"/>
                    <a:gd name="connsiteX7" fmla="*/ 2020887 w 2239962"/>
                    <a:gd name="connsiteY7" fmla="*/ 300037 h 2038350"/>
                    <a:gd name="connsiteX8" fmla="*/ 1763712 w 2239962"/>
                    <a:gd name="connsiteY8" fmla="*/ 604837 h 2038350"/>
                    <a:gd name="connsiteX9" fmla="*/ 1458912 w 2239962"/>
                    <a:gd name="connsiteY9" fmla="*/ 623887 h 2038350"/>
                    <a:gd name="connsiteX10" fmla="*/ 820737 w 2239962"/>
                    <a:gd name="connsiteY10" fmla="*/ 1033462 h 2038350"/>
                    <a:gd name="connsiteX11" fmla="*/ 239712 w 2239962"/>
                    <a:gd name="connsiteY11" fmla="*/ 1138237 h 2038350"/>
                    <a:gd name="connsiteX12" fmla="*/ 30162 w 2239962"/>
                    <a:gd name="connsiteY12" fmla="*/ 1128712 h 2038350"/>
                    <a:gd name="connsiteX0" fmla="*/ 30162 w 2239962"/>
                    <a:gd name="connsiteY0" fmla="*/ 1128712 h 2038350"/>
                    <a:gd name="connsiteX1" fmla="*/ 420687 w 2239962"/>
                    <a:gd name="connsiteY1" fmla="*/ 1662112 h 2038350"/>
                    <a:gd name="connsiteX2" fmla="*/ 849312 w 2239962"/>
                    <a:gd name="connsiteY2" fmla="*/ 2005012 h 2038350"/>
                    <a:gd name="connsiteX3" fmla="*/ 1439862 w 2239962"/>
                    <a:gd name="connsiteY3" fmla="*/ 1862137 h 2038350"/>
                    <a:gd name="connsiteX4" fmla="*/ 1906587 w 2239962"/>
                    <a:gd name="connsiteY4" fmla="*/ 1462087 h 2038350"/>
                    <a:gd name="connsiteX5" fmla="*/ 2201862 w 2239962"/>
                    <a:gd name="connsiteY5" fmla="*/ 842962 h 2038350"/>
                    <a:gd name="connsiteX6" fmla="*/ 2135187 w 2239962"/>
                    <a:gd name="connsiteY6" fmla="*/ 90487 h 2038350"/>
                    <a:gd name="connsiteX7" fmla="*/ 2020887 w 2239962"/>
                    <a:gd name="connsiteY7" fmla="*/ 300037 h 2038350"/>
                    <a:gd name="connsiteX8" fmla="*/ 1763712 w 2239962"/>
                    <a:gd name="connsiteY8" fmla="*/ 604837 h 2038350"/>
                    <a:gd name="connsiteX9" fmla="*/ 1458912 w 2239962"/>
                    <a:gd name="connsiteY9" fmla="*/ 623887 h 2038350"/>
                    <a:gd name="connsiteX10" fmla="*/ 820737 w 2239962"/>
                    <a:gd name="connsiteY10" fmla="*/ 1033462 h 2038350"/>
                    <a:gd name="connsiteX11" fmla="*/ 239712 w 2239962"/>
                    <a:gd name="connsiteY11" fmla="*/ 1138237 h 2038350"/>
                    <a:gd name="connsiteX12" fmla="*/ 30162 w 2239962"/>
                    <a:gd name="connsiteY12" fmla="*/ 1128712 h 2038350"/>
                    <a:gd name="connsiteX0" fmla="*/ 30162 w 2239962"/>
                    <a:gd name="connsiteY0" fmla="*/ 1128712 h 2038350"/>
                    <a:gd name="connsiteX1" fmla="*/ 420687 w 2239962"/>
                    <a:gd name="connsiteY1" fmla="*/ 1662112 h 2038350"/>
                    <a:gd name="connsiteX2" fmla="*/ 849312 w 2239962"/>
                    <a:gd name="connsiteY2" fmla="*/ 2005012 h 2038350"/>
                    <a:gd name="connsiteX3" fmla="*/ 1439862 w 2239962"/>
                    <a:gd name="connsiteY3" fmla="*/ 1862137 h 2038350"/>
                    <a:gd name="connsiteX4" fmla="*/ 1906587 w 2239962"/>
                    <a:gd name="connsiteY4" fmla="*/ 1462087 h 2038350"/>
                    <a:gd name="connsiteX5" fmla="*/ 2201862 w 2239962"/>
                    <a:gd name="connsiteY5" fmla="*/ 842962 h 2038350"/>
                    <a:gd name="connsiteX6" fmla="*/ 2135187 w 2239962"/>
                    <a:gd name="connsiteY6" fmla="*/ 90487 h 2038350"/>
                    <a:gd name="connsiteX7" fmla="*/ 2020887 w 2239962"/>
                    <a:gd name="connsiteY7" fmla="*/ 300037 h 2038350"/>
                    <a:gd name="connsiteX8" fmla="*/ 1763712 w 2239962"/>
                    <a:gd name="connsiteY8" fmla="*/ 604837 h 2038350"/>
                    <a:gd name="connsiteX9" fmla="*/ 1458912 w 2239962"/>
                    <a:gd name="connsiteY9" fmla="*/ 623887 h 2038350"/>
                    <a:gd name="connsiteX10" fmla="*/ 820737 w 2239962"/>
                    <a:gd name="connsiteY10" fmla="*/ 1033462 h 2038350"/>
                    <a:gd name="connsiteX11" fmla="*/ 239712 w 2239962"/>
                    <a:gd name="connsiteY11" fmla="*/ 1138237 h 2038350"/>
                    <a:gd name="connsiteX12" fmla="*/ 30162 w 2239962"/>
                    <a:gd name="connsiteY12" fmla="*/ 1128712 h 2038350"/>
                    <a:gd name="connsiteX0" fmla="*/ 30162 w 2239962"/>
                    <a:gd name="connsiteY0" fmla="*/ 1128712 h 2038350"/>
                    <a:gd name="connsiteX1" fmla="*/ 420687 w 2239962"/>
                    <a:gd name="connsiteY1" fmla="*/ 1662112 h 2038350"/>
                    <a:gd name="connsiteX2" fmla="*/ 849312 w 2239962"/>
                    <a:gd name="connsiteY2" fmla="*/ 2005012 h 2038350"/>
                    <a:gd name="connsiteX3" fmla="*/ 1439862 w 2239962"/>
                    <a:gd name="connsiteY3" fmla="*/ 1862137 h 2038350"/>
                    <a:gd name="connsiteX4" fmla="*/ 1906587 w 2239962"/>
                    <a:gd name="connsiteY4" fmla="*/ 1462087 h 2038350"/>
                    <a:gd name="connsiteX5" fmla="*/ 2201862 w 2239962"/>
                    <a:gd name="connsiteY5" fmla="*/ 842962 h 2038350"/>
                    <a:gd name="connsiteX6" fmla="*/ 2135187 w 2239962"/>
                    <a:gd name="connsiteY6" fmla="*/ 90487 h 2038350"/>
                    <a:gd name="connsiteX7" fmla="*/ 2020887 w 2239962"/>
                    <a:gd name="connsiteY7" fmla="*/ 300037 h 2038350"/>
                    <a:gd name="connsiteX8" fmla="*/ 1763712 w 2239962"/>
                    <a:gd name="connsiteY8" fmla="*/ 604837 h 2038350"/>
                    <a:gd name="connsiteX9" fmla="*/ 820737 w 2239962"/>
                    <a:gd name="connsiteY9" fmla="*/ 1033462 h 2038350"/>
                    <a:gd name="connsiteX10" fmla="*/ 239712 w 2239962"/>
                    <a:gd name="connsiteY10" fmla="*/ 1138237 h 2038350"/>
                    <a:gd name="connsiteX11" fmla="*/ 30162 w 2239962"/>
                    <a:gd name="connsiteY11" fmla="*/ 1128712 h 2038350"/>
                    <a:gd name="connsiteX0" fmla="*/ 30162 w 2239962"/>
                    <a:gd name="connsiteY0" fmla="*/ 1128712 h 2038350"/>
                    <a:gd name="connsiteX1" fmla="*/ 420687 w 2239962"/>
                    <a:gd name="connsiteY1" fmla="*/ 1662112 h 2038350"/>
                    <a:gd name="connsiteX2" fmla="*/ 849312 w 2239962"/>
                    <a:gd name="connsiteY2" fmla="*/ 2005012 h 2038350"/>
                    <a:gd name="connsiteX3" fmla="*/ 1439862 w 2239962"/>
                    <a:gd name="connsiteY3" fmla="*/ 1862137 h 2038350"/>
                    <a:gd name="connsiteX4" fmla="*/ 1906587 w 2239962"/>
                    <a:gd name="connsiteY4" fmla="*/ 1462087 h 2038350"/>
                    <a:gd name="connsiteX5" fmla="*/ 2201862 w 2239962"/>
                    <a:gd name="connsiteY5" fmla="*/ 842962 h 2038350"/>
                    <a:gd name="connsiteX6" fmla="*/ 2135187 w 2239962"/>
                    <a:gd name="connsiteY6" fmla="*/ 90487 h 2038350"/>
                    <a:gd name="connsiteX7" fmla="*/ 2020887 w 2239962"/>
                    <a:gd name="connsiteY7" fmla="*/ 300037 h 2038350"/>
                    <a:gd name="connsiteX8" fmla="*/ 1763712 w 2239962"/>
                    <a:gd name="connsiteY8" fmla="*/ 604837 h 2038350"/>
                    <a:gd name="connsiteX9" fmla="*/ 820737 w 2239962"/>
                    <a:gd name="connsiteY9" fmla="*/ 1033462 h 2038350"/>
                    <a:gd name="connsiteX10" fmla="*/ 239712 w 2239962"/>
                    <a:gd name="connsiteY10" fmla="*/ 1138237 h 2038350"/>
                    <a:gd name="connsiteX11" fmla="*/ 30162 w 2239962"/>
                    <a:gd name="connsiteY11" fmla="*/ 1128712 h 2038350"/>
                    <a:gd name="connsiteX0" fmla="*/ 30162 w 2220912"/>
                    <a:gd name="connsiteY0" fmla="*/ 868362 h 1778000"/>
                    <a:gd name="connsiteX1" fmla="*/ 420687 w 2220912"/>
                    <a:gd name="connsiteY1" fmla="*/ 1401762 h 1778000"/>
                    <a:gd name="connsiteX2" fmla="*/ 849312 w 2220912"/>
                    <a:gd name="connsiteY2" fmla="*/ 1744662 h 1778000"/>
                    <a:gd name="connsiteX3" fmla="*/ 1439862 w 2220912"/>
                    <a:gd name="connsiteY3" fmla="*/ 1601787 h 1778000"/>
                    <a:gd name="connsiteX4" fmla="*/ 1906587 w 2220912"/>
                    <a:gd name="connsiteY4" fmla="*/ 1201737 h 1778000"/>
                    <a:gd name="connsiteX5" fmla="*/ 2201862 w 2220912"/>
                    <a:gd name="connsiteY5" fmla="*/ 582612 h 1778000"/>
                    <a:gd name="connsiteX6" fmla="*/ 2020887 w 2220912"/>
                    <a:gd name="connsiteY6" fmla="*/ 39687 h 1778000"/>
                    <a:gd name="connsiteX7" fmla="*/ 1763712 w 2220912"/>
                    <a:gd name="connsiteY7" fmla="*/ 344487 h 1778000"/>
                    <a:gd name="connsiteX8" fmla="*/ 820737 w 2220912"/>
                    <a:gd name="connsiteY8" fmla="*/ 773112 h 1778000"/>
                    <a:gd name="connsiteX9" fmla="*/ 239712 w 2220912"/>
                    <a:gd name="connsiteY9" fmla="*/ 877887 h 1778000"/>
                    <a:gd name="connsiteX10" fmla="*/ 30162 w 2220912"/>
                    <a:gd name="connsiteY10" fmla="*/ 868362 h 1778000"/>
                    <a:gd name="connsiteX0" fmla="*/ 30162 w 2220912"/>
                    <a:gd name="connsiteY0" fmla="*/ 868362 h 1778000"/>
                    <a:gd name="connsiteX1" fmla="*/ 420687 w 2220912"/>
                    <a:gd name="connsiteY1" fmla="*/ 1401762 h 1778000"/>
                    <a:gd name="connsiteX2" fmla="*/ 849312 w 2220912"/>
                    <a:gd name="connsiteY2" fmla="*/ 1744662 h 1778000"/>
                    <a:gd name="connsiteX3" fmla="*/ 1439862 w 2220912"/>
                    <a:gd name="connsiteY3" fmla="*/ 1601787 h 1778000"/>
                    <a:gd name="connsiteX4" fmla="*/ 1906587 w 2220912"/>
                    <a:gd name="connsiteY4" fmla="*/ 1201737 h 1778000"/>
                    <a:gd name="connsiteX5" fmla="*/ 2201862 w 2220912"/>
                    <a:gd name="connsiteY5" fmla="*/ 582612 h 1778000"/>
                    <a:gd name="connsiteX6" fmla="*/ 2020887 w 2220912"/>
                    <a:gd name="connsiteY6" fmla="*/ 39687 h 1778000"/>
                    <a:gd name="connsiteX7" fmla="*/ 1763712 w 2220912"/>
                    <a:gd name="connsiteY7" fmla="*/ 344487 h 1778000"/>
                    <a:gd name="connsiteX8" fmla="*/ 820737 w 2220912"/>
                    <a:gd name="connsiteY8" fmla="*/ 773112 h 1778000"/>
                    <a:gd name="connsiteX9" fmla="*/ 239712 w 2220912"/>
                    <a:gd name="connsiteY9" fmla="*/ 877887 h 1778000"/>
                    <a:gd name="connsiteX10" fmla="*/ 30162 w 2220912"/>
                    <a:gd name="connsiteY10" fmla="*/ 868362 h 1778000"/>
                    <a:gd name="connsiteX0" fmla="*/ 30162 w 2312374"/>
                    <a:gd name="connsiteY0" fmla="*/ 869819 h 1779457"/>
                    <a:gd name="connsiteX1" fmla="*/ 420687 w 2312374"/>
                    <a:gd name="connsiteY1" fmla="*/ 1403219 h 1779457"/>
                    <a:gd name="connsiteX2" fmla="*/ 849312 w 2312374"/>
                    <a:gd name="connsiteY2" fmla="*/ 1746119 h 1779457"/>
                    <a:gd name="connsiteX3" fmla="*/ 1439862 w 2312374"/>
                    <a:gd name="connsiteY3" fmla="*/ 1603244 h 1779457"/>
                    <a:gd name="connsiteX4" fmla="*/ 1906587 w 2312374"/>
                    <a:gd name="connsiteY4" fmla="*/ 1203194 h 1779457"/>
                    <a:gd name="connsiteX5" fmla="*/ 2201862 w 2312374"/>
                    <a:gd name="connsiteY5" fmla="*/ 584069 h 1779457"/>
                    <a:gd name="connsiteX6" fmla="*/ 2239349 w 2312374"/>
                    <a:gd name="connsiteY6" fmla="*/ 39687 h 1779457"/>
                    <a:gd name="connsiteX7" fmla="*/ 1763712 w 2312374"/>
                    <a:gd name="connsiteY7" fmla="*/ 345944 h 1779457"/>
                    <a:gd name="connsiteX8" fmla="*/ 820737 w 2312374"/>
                    <a:gd name="connsiteY8" fmla="*/ 774569 h 1779457"/>
                    <a:gd name="connsiteX9" fmla="*/ 239712 w 2312374"/>
                    <a:gd name="connsiteY9" fmla="*/ 879344 h 1779457"/>
                    <a:gd name="connsiteX10" fmla="*/ 30162 w 2312374"/>
                    <a:gd name="connsiteY10" fmla="*/ 869819 h 1779457"/>
                    <a:gd name="connsiteX0" fmla="*/ 30162 w 2332627"/>
                    <a:gd name="connsiteY0" fmla="*/ 846217 h 1755855"/>
                    <a:gd name="connsiteX1" fmla="*/ 420687 w 2332627"/>
                    <a:gd name="connsiteY1" fmla="*/ 1379617 h 1755855"/>
                    <a:gd name="connsiteX2" fmla="*/ 849312 w 2332627"/>
                    <a:gd name="connsiteY2" fmla="*/ 1722517 h 1755855"/>
                    <a:gd name="connsiteX3" fmla="*/ 1439862 w 2332627"/>
                    <a:gd name="connsiteY3" fmla="*/ 1579642 h 1755855"/>
                    <a:gd name="connsiteX4" fmla="*/ 1906587 w 2332627"/>
                    <a:gd name="connsiteY4" fmla="*/ 1179592 h 1755855"/>
                    <a:gd name="connsiteX5" fmla="*/ 2201862 w 2332627"/>
                    <a:gd name="connsiteY5" fmla="*/ 560467 h 1755855"/>
                    <a:gd name="connsiteX6" fmla="*/ 2239349 w 2332627"/>
                    <a:gd name="connsiteY6" fmla="*/ 16085 h 1755855"/>
                    <a:gd name="connsiteX7" fmla="*/ 1642189 w 2332627"/>
                    <a:gd name="connsiteY7" fmla="*/ 463955 h 1755855"/>
                    <a:gd name="connsiteX8" fmla="*/ 820737 w 2332627"/>
                    <a:gd name="connsiteY8" fmla="*/ 750967 h 1755855"/>
                    <a:gd name="connsiteX9" fmla="*/ 239712 w 2332627"/>
                    <a:gd name="connsiteY9" fmla="*/ 855742 h 1755855"/>
                    <a:gd name="connsiteX10" fmla="*/ 30162 w 2332627"/>
                    <a:gd name="connsiteY10" fmla="*/ 846217 h 1755855"/>
                    <a:gd name="connsiteX0" fmla="*/ 30162 w 2332628"/>
                    <a:gd name="connsiteY0" fmla="*/ 846217 h 1755855"/>
                    <a:gd name="connsiteX1" fmla="*/ 420687 w 2332628"/>
                    <a:gd name="connsiteY1" fmla="*/ 1379617 h 1755855"/>
                    <a:gd name="connsiteX2" fmla="*/ 849312 w 2332628"/>
                    <a:gd name="connsiteY2" fmla="*/ 1722517 h 1755855"/>
                    <a:gd name="connsiteX3" fmla="*/ 1439862 w 2332628"/>
                    <a:gd name="connsiteY3" fmla="*/ 1579642 h 1755855"/>
                    <a:gd name="connsiteX4" fmla="*/ 1906587 w 2332628"/>
                    <a:gd name="connsiteY4" fmla="*/ 1179592 h 1755855"/>
                    <a:gd name="connsiteX5" fmla="*/ 2201862 w 2332628"/>
                    <a:gd name="connsiteY5" fmla="*/ 560467 h 1755855"/>
                    <a:gd name="connsiteX6" fmla="*/ 2239349 w 2332628"/>
                    <a:gd name="connsiteY6" fmla="*/ 16085 h 1755855"/>
                    <a:gd name="connsiteX7" fmla="*/ 1642189 w 2332628"/>
                    <a:gd name="connsiteY7" fmla="*/ 463955 h 1755855"/>
                    <a:gd name="connsiteX8" fmla="*/ 970384 w 2332628"/>
                    <a:gd name="connsiteY8" fmla="*/ 538600 h 1755855"/>
                    <a:gd name="connsiteX9" fmla="*/ 239712 w 2332628"/>
                    <a:gd name="connsiteY9" fmla="*/ 855742 h 1755855"/>
                    <a:gd name="connsiteX10" fmla="*/ 30162 w 2332628"/>
                    <a:gd name="connsiteY10" fmla="*/ 846217 h 1755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32628" h="1755855">
                      <a:moveTo>
                        <a:pt x="30162" y="846217"/>
                      </a:moveTo>
                      <a:cubicBezTo>
                        <a:pt x="60324" y="933529"/>
                        <a:pt x="284162" y="1233567"/>
                        <a:pt x="420687" y="1379617"/>
                      </a:cubicBezTo>
                      <a:cubicBezTo>
                        <a:pt x="557212" y="1525667"/>
                        <a:pt x="679449" y="1689179"/>
                        <a:pt x="849312" y="1722517"/>
                      </a:cubicBezTo>
                      <a:cubicBezTo>
                        <a:pt x="1019175" y="1755855"/>
                        <a:pt x="1263650" y="1670129"/>
                        <a:pt x="1439862" y="1579642"/>
                      </a:cubicBezTo>
                      <a:cubicBezTo>
                        <a:pt x="1616074" y="1489155"/>
                        <a:pt x="1779587" y="1349455"/>
                        <a:pt x="1906587" y="1179592"/>
                      </a:cubicBezTo>
                      <a:cubicBezTo>
                        <a:pt x="2033587" y="1009729"/>
                        <a:pt x="2146402" y="754385"/>
                        <a:pt x="2201862" y="560467"/>
                      </a:cubicBezTo>
                      <a:cubicBezTo>
                        <a:pt x="2257322" y="366549"/>
                        <a:pt x="2332628" y="32170"/>
                        <a:pt x="2239349" y="16085"/>
                      </a:cubicBezTo>
                      <a:cubicBezTo>
                        <a:pt x="2146070" y="0"/>
                        <a:pt x="1853683" y="376869"/>
                        <a:pt x="1642189" y="463955"/>
                      </a:cubicBezTo>
                      <a:cubicBezTo>
                        <a:pt x="1430695" y="551041"/>
                        <a:pt x="1204130" y="473302"/>
                        <a:pt x="970384" y="538600"/>
                      </a:cubicBezTo>
                      <a:cubicBezTo>
                        <a:pt x="736638" y="603898"/>
                        <a:pt x="396416" y="804472"/>
                        <a:pt x="239712" y="855742"/>
                      </a:cubicBezTo>
                      <a:cubicBezTo>
                        <a:pt x="83008" y="907012"/>
                        <a:pt x="0" y="758905"/>
                        <a:pt x="30162" y="8462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74000">
                      <a:schemeClr val="bg1">
                        <a:alpha val="11000"/>
                      </a:schemeClr>
                    </a:gs>
                    <a:gs pos="28000">
                      <a:schemeClr val="bg1">
                        <a:alpha val="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Black" pitchFamily="34" charset="0"/>
                    <a:cs typeface="Arial" pitchFamily="34" charset="0"/>
                  </a:endParaRPr>
                </a:p>
              </p:txBody>
            </p:sp>
          </p:grp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851A88F-0F5D-422B-8C68-47FC0DEE1876}"/>
              </a:ext>
            </a:extLst>
          </p:cNvPr>
          <p:cNvGrpSpPr/>
          <p:nvPr/>
        </p:nvGrpSpPr>
        <p:grpSpPr>
          <a:xfrm>
            <a:off x="1733025" y="3727653"/>
            <a:ext cx="5927236" cy="694104"/>
            <a:chOff x="1399650" y="3419449"/>
            <a:chExt cx="5927236" cy="694104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7590B964-C4C6-4C06-865D-0459E6E46F6A}"/>
                </a:ext>
              </a:extLst>
            </p:cNvPr>
            <p:cNvGrpSpPr/>
            <p:nvPr/>
          </p:nvGrpSpPr>
          <p:grpSpPr>
            <a:xfrm>
              <a:off x="1399650" y="3419449"/>
              <a:ext cx="5927236" cy="666686"/>
              <a:chOff x="1525659" y="1576950"/>
              <a:chExt cx="5927236" cy="666686"/>
            </a:xfrm>
          </p:grpSpPr>
          <p:sp>
            <p:nvSpPr>
              <p:cNvPr id="103" name="AutoShape 92">
                <a:extLst>
                  <a:ext uri="{FF2B5EF4-FFF2-40B4-BE49-F238E27FC236}">
                    <a16:creationId xmlns:a16="http://schemas.microsoft.com/office/drawing/2014/main" id="{A6B08A86-DA12-4413-99AA-448318372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851574" y="1655513"/>
                <a:ext cx="5466722" cy="54617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4" name="AutoShape 92">
                <a:extLst>
                  <a:ext uri="{FF2B5EF4-FFF2-40B4-BE49-F238E27FC236}">
                    <a16:creationId xmlns:a16="http://schemas.microsoft.com/office/drawing/2014/main" id="{B117CC82-3110-41A4-AEB6-BDFC440142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755535" y="1641625"/>
                <a:ext cx="5697360" cy="576609"/>
              </a:xfrm>
              <a:prstGeom prst="roundRect">
                <a:avLst>
                  <a:gd name="adj" fmla="val 50000"/>
                </a:avLst>
              </a:prstGeom>
              <a:noFill/>
              <a:ln w="50800">
                <a:solidFill>
                  <a:schemeClr val="bg1">
                    <a:lumMod val="65000"/>
                  </a:schemeClr>
                </a:solidFill>
                <a:prstDash val="solid"/>
                <a:headEnd/>
                <a:tailEnd/>
              </a:ln>
              <a:effectLst>
                <a:outerShdw blurRad="25400" dist="1905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F487836D-A2CE-47E0-AC03-FF143930A7FB}"/>
                  </a:ext>
                </a:extLst>
              </p:cNvPr>
              <p:cNvSpPr/>
              <p:nvPr/>
            </p:nvSpPr>
            <p:spPr>
              <a:xfrm>
                <a:off x="2146261" y="1740366"/>
                <a:ext cx="11079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ko-KR" altLang="en-US" b="1" dirty="0">
                    <a:solidFill>
                      <a:srgbClr val="1A607C"/>
                    </a:solidFill>
                    <a:latin typeface="Arial Black" pitchFamily="34" charset="0"/>
                  </a:rPr>
                  <a:t>상어게임</a:t>
                </a:r>
              </a:p>
            </p:txBody>
          </p:sp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F87EE940-491D-43C5-836A-56CE7405E198}"/>
                  </a:ext>
                </a:extLst>
              </p:cNvPr>
              <p:cNvGrpSpPr/>
              <p:nvPr/>
            </p:nvGrpSpPr>
            <p:grpSpPr>
              <a:xfrm>
                <a:off x="1525659" y="1576950"/>
                <a:ext cx="641928" cy="666686"/>
                <a:chOff x="1090331" y="2530183"/>
                <a:chExt cx="641928" cy="666686"/>
              </a:xfrm>
            </p:grpSpPr>
            <p:sp>
              <p:nvSpPr>
                <p:cNvPr id="107" name="타원형 설명선 156">
                  <a:extLst>
                    <a:ext uri="{FF2B5EF4-FFF2-40B4-BE49-F238E27FC236}">
                      <a16:creationId xmlns:a16="http://schemas.microsoft.com/office/drawing/2014/main" id="{BBD2CC57-4572-4CE6-9C97-98AABD1E1BC9}"/>
                    </a:ext>
                  </a:extLst>
                </p:cNvPr>
                <p:cNvSpPr/>
                <p:nvPr/>
              </p:nvSpPr>
              <p:spPr>
                <a:xfrm>
                  <a:off x="1098821" y="2559661"/>
                  <a:ext cx="633438" cy="637208"/>
                </a:xfrm>
                <a:prstGeom prst="wedgeEllipseCallout">
                  <a:avLst>
                    <a:gd name="adj1" fmla="val 37747"/>
                    <a:gd name="adj2" fmla="val 53342"/>
                  </a:avLst>
                </a:prstGeom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latin typeface="Arial Black" pitchFamily="34" charset="0"/>
                      <a:cs typeface="Arial" pitchFamily="34" charset="0"/>
                    </a:rPr>
                    <a:t>3</a:t>
                  </a:r>
                  <a:endParaRPr lang="ko-KR" altLang="en-US" dirty="0">
                    <a:latin typeface="Arial Black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108" name="그룹 161">
                  <a:extLst>
                    <a:ext uri="{FF2B5EF4-FFF2-40B4-BE49-F238E27FC236}">
                      <a16:creationId xmlns:a16="http://schemas.microsoft.com/office/drawing/2014/main" id="{9C21E96B-1CD3-4A9C-8BEF-50D5048565E7}"/>
                    </a:ext>
                  </a:extLst>
                </p:cNvPr>
                <p:cNvGrpSpPr/>
                <p:nvPr/>
              </p:nvGrpSpPr>
              <p:grpSpPr>
                <a:xfrm>
                  <a:off x="1090331" y="2530183"/>
                  <a:ext cx="518601" cy="607761"/>
                  <a:chOff x="1337191" y="1394606"/>
                  <a:chExt cx="497706" cy="583273"/>
                </a:xfrm>
              </p:grpSpPr>
              <p:sp>
                <p:nvSpPr>
                  <p:cNvPr id="109" name="Oval 26">
                    <a:extLst>
                      <a:ext uri="{FF2B5EF4-FFF2-40B4-BE49-F238E27FC236}">
                        <a16:creationId xmlns:a16="http://schemas.microsoft.com/office/drawing/2014/main" id="{44CBEF77-FB00-4474-AD8A-BF0587FE5645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15625116">
                    <a:off x="1270883" y="1650750"/>
                    <a:ext cx="425878" cy="228379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>
                          <a:alpha val="50000"/>
                        </a:schemeClr>
                      </a:gs>
                      <a:gs pos="100000">
                        <a:schemeClr val="bg1">
                          <a:gamma/>
                          <a:shade val="46275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38100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10" name="Oval 28">
                    <a:extLst>
                      <a:ext uri="{FF2B5EF4-FFF2-40B4-BE49-F238E27FC236}">
                        <a16:creationId xmlns:a16="http://schemas.microsoft.com/office/drawing/2014/main" id="{06810CFF-226D-46E4-88F9-433C3015C4C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8325116" flipH="1">
                    <a:off x="1327035" y="1671379"/>
                    <a:ext cx="195899" cy="175587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>
                      <a:latin typeface="Arial Black" pitchFamily="34" charset="0"/>
                      <a:ea typeface="맑은 고딕" pitchFamily="50" charset="-127"/>
                      <a:cs typeface="Arial" pitchFamily="34" charset="0"/>
                    </a:endParaRPr>
                  </a:p>
                </p:txBody>
              </p:sp>
              <p:sp>
                <p:nvSpPr>
                  <p:cNvPr id="113" name="자유형 165">
                    <a:extLst>
                      <a:ext uri="{FF2B5EF4-FFF2-40B4-BE49-F238E27FC236}">
                        <a16:creationId xmlns:a16="http://schemas.microsoft.com/office/drawing/2014/main" id="{ED3486DD-F778-4254-811B-2E4BA0041DD8}"/>
                      </a:ext>
                    </a:extLst>
                  </p:cNvPr>
                  <p:cNvSpPr/>
                  <p:nvPr/>
                </p:nvSpPr>
                <p:spPr>
                  <a:xfrm rot="2123458">
                    <a:off x="1443517" y="1394606"/>
                    <a:ext cx="391380" cy="379721"/>
                  </a:xfrm>
                  <a:custGeom>
                    <a:avLst/>
                    <a:gdLst>
                      <a:gd name="connsiteX0" fmla="*/ 0 w 1800225"/>
                      <a:gd name="connsiteY0" fmla="*/ 1285875 h 1409700"/>
                      <a:gd name="connsiteX1" fmla="*/ 723900 w 1800225"/>
                      <a:gd name="connsiteY1" fmla="*/ 1409700 h 1409700"/>
                      <a:gd name="connsiteX2" fmla="*/ 1800225 w 1800225"/>
                      <a:gd name="connsiteY2" fmla="*/ 428625 h 1409700"/>
                      <a:gd name="connsiteX3" fmla="*/ 1323975 w 1800225"/>
                      <a:gd name="connsiteY3" fmla="*/ 0 h 1409700"/>
                      <a:gd name="connsiteX4" fmla="*/ 342900 w 1800225"/>
                      <a:gd name="connsiteY4" fmla="*/ 419100 h 1409700"/>
                      <a:gd name="connsiteX5" fmla="*/ 0 w 1800225"/>
                      <a:gd name="connsiteY5" fmla="*/ 1285875 h 1409700"/>
                      <a:gd name="connsiteX0" fmla="*/ 63500 w 1863725"/>
                      <a:gd name="connsiteY0" fmla="*/ 1287462 h 1411287"/>
                      <a:gd name="connsiteX1" fmla="*/ 787400 w 1863725"/>
                      <a:gd name="connsiteY1" fmla="*/ 1411287 h 1411287"/>
                      <a:gd name="connsiteX2" fmla="*/ 1863725 w 1863725"/>
                      <a:gd name="connsiteY2" fmla="*/ 430212 h 1411287"/>
                      <a:gd name="connsiteX3" fmla="*/ 1387475 w 1863725"/>
                      <a:gd name="connsiteY3" fmla="*/ 1587 h 1411287"/>
                      <a:gd name="connsiteX4" fmla="*/ 406400 w 1863725"/>
                      <a:gd name="connsiteY4" fmla="*/ 420687 h 1411287"/>
                      <a:gd name="connsiteX5" fmla="*/ 63500 w 1863725"/>
                      <a:gd name="connsiteY5" fmla="*/ 1287462 h 1411287"/>
                      <a:gd name="connsiteX0" fmla="*/ 63500 w 1963738"/>
                      <a:gd name="connsiteY0" fmla="*/ 1287462 h 1411287"/>
                      <a:gd name="connsiteX1" fmla="*/ 787400 w 1963738"/>
                      <a:gd name="connsiteY1" fmla="*/ 1411287 h 1411287"/>
                      <a:gd name="connsiteX2" fmla="*/ 1863725 w 1963738"/>
                      <a:gd name="connsiteY2" fmla="*/ 430212 h 1411287"/>
                      <a:gd name="connsiteX3" fmla="*/ 1387475 w 1963738"/>
                      <a:gd name="connsiteY3" fmla="*/ 1587 h 1411287"/>
                      <a:gd name="connsiteX4" fmla="*/ 406400 w 1963738"/>
                      <a:gd name="connsiteY4" fmla="*/ 420687 h 1411287"/>
                      <a:gd name="connsiteX5" fmla="*/ 63500 w 1963738"/>
                      <a:gd name="connsiteY5" fmla="*/ 1287462 h 1411287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41717 w 1963737"/>
                      <a:gd name="connsiteY0" fmla="*/ 1287462 h 1689794"/>
                      <a:gd name="connsiteX1" fmla="*/ 634920 w 1963737"/>
                      <a:gd name="connsiteY1" fmla="*/ 1546919 h 1689794"/>
                      <a:gd name="connsiteX2" fmla="*/ 1841942 w 1963737"/>
                      <a:gd name="connsiteY2" fmla="*/ 430212 h 1689794"/>
                      <a:gd name="connsiteX3" fmla="*/ 1365692 w 1963737"/>
                      <a:gd name="connsiteY3" fmla="*/ 1587 h 1689794"/>
                      <a:gd name="connsiteX4" fmla="*/ 384617 w 1963737"/>
                      <a:gd name="connsiteY4" fmla="*/ 420687 h 1689794"/>
                      <a:gd name="connsiteX5" fmla="*/ 41717 w 1963737"/>
                      <a:gd name="connsiteY5" fmla="*/ 1287462 h 1689794"/>
                      <a:gd name="connsiteX0" fmla="*/ 41717 w 1860992"/>
                      <a:gd name="connsiteY0" fmla="*/ 1287462 h 1689794"/>
                      <a:gd name="connsiteX1" fmla="*/ 634920 w 1860992"/>
                      <a:gd name="connsiteY1" fmla="*/ 1546919 h 1689794"/>
                      <a:gd name="connsiteX2" fmla="*/ 1479991 w 1860992"/>
                      <a:gd name="connsiteY2" fmla="*/ 896937 h 1689794"/>
                      <a:gd name="connsiteX3" fmla="*/ 1841942 w 1860992"/>
                      <a:gd name="connsiteY3" fmla="*/ 430212 h 1689794"/>
                      <a:gd name="connsiteX4" fmla="*/ 1365692 w 1860992"/>
                      <a:gd name="connsiteY4" fmla="*/ 1587 h 1689794"/>
                      <a:gd name="connsiteX5" fmla="*/ 384617 w 1860992"/>
                      <a:gd name="connsiteY5" fmla="*/ 420687 h 1689794"/>
                      <a:gd name="connsiteX6" fmla="*/ 41717 w 1860992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55725"/>
                      <a:gd name="connsiteY0" fmla="*/ 1287462 h 1689794"/>
                      <a:gd name="connsiteX1" fmla="*/ 634920 w 1855725"/>
                      <a:gd name="connsiteY1" fmla="*/ 1546919 h 1689794"/>
                      <a:gd name="connsiteX2" fmla="*/ 1282992 w 1855725"/>
                      <a:gd name="connsiteY2" fmla="*/ 322783 h 1689794"/>
                      <a:gd name="connsiteX3" fmla="*/ 1841942 w 1855725"/>
                      <a:gd name="connsiteY3" fmla="*/ 430212 h 1689794"/>
                      <a:gd name="connsiteX4" fmla="*/ 1365692 w 1855725"/>
                      <a:gd name="connsiteY4" fmla="*/ 1587 h 1689794"/>
                      <a:gd name="connsiteX5" fmla="*/ 384617 w 1855725"/>
                      <a:gd name="connsiteY5" fmla="*/ 420687 h 1689794"/>
                      <a:gd name="connsiteX6" fmla="*/ 41717 w 1855725"/>
                      <a:gd name="connsiteY6" fmla="*/ 1287462 h 1689794"/>
                      <a:gd name="connsiteX0" fmla="*/ 41717 w 1876164"/>
                      <a:gd name="connsiteY0" fmla="*/ 1287462 h 1689794"/>
                      <a:gd name="connsiteX1" fmla="*/ 634920 w 1876164"/>
                      <a:gd name="connsiteY1" fmla="*/ 1546919 h 1689794"/>
                      <a:gd name="connsiteX2" fmla="*/ 1571024 w 1876164"/>
                      <a:gd name="connsiteY2" fmla="*/ 538807 h 1689794"/>
                      <a:gd name="connsiteX3" fmla="*/ 1841942 w 1876164"/>
                      <a:gd name="connsiteY3" fmla="*/ 430212 h 1689794"/>
                      <a:gd name="connsiteX4" fmla="*/ 1365692 w 1876164"/>
                      <a:gd name="connsiteY4" fmla="*/ 1587 h 1689794"/>
                      <a:gd name="connsiteX5" fmla="*/ 384617 w 1876164"/>
                      <a:gd name="connsiteY5" fmla="*/ 420687 h 1689794"/>
                      <a:gd name="connsiteX6" fmla="*/ 41717 w 1876164"/>
                      <a:gd name="connsiteY6" fmla="*/ 1287462 h 1689794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06006"/>
                      <a:gd name="connsiteX1" fmla="*/ 718928 w 1888165"/>
                      <a:gd name="connsiteY1" fmla="*/ 1618927 h 1706006"/>
                      <a:gd name="connsiteX2" fmla="*/ 1583025 w 1888165"/>
                      <a:gd name="connsiteY2" fmla="*/ 538807 h 1706006"/>
                      <a:gd name="connsiteX3" fmla="*/ 1853943 w 1888165"/>
                      <a:gd name="connsiteY3" fmla="*/ 430212 h 1706006"/>
                      <a:gd name="connsiteX4" fmla="*/ 1377693 w 1888165"/>
                      <a:gd name="connsiteY4" fmla="*/ 1587 h 1706006"/>
                      <a:gd name="connsiteX5" fmla="*/ 396618 w 1888165"/>
                      <a:gd name="connsiteY5" fmla="*/ 420687 h 1706006"/>
                      <a:gd name="connsiteX6" fmla="*/ 53718 w 1888165"/>
                      <a:gd name="connsiteY6" fmla="*/ 1287462 h 1706006"/>
                      <a:gd name="connsiteX0" fmla="*/ 53718 w 1888165"/>
                      <a:gd name="connsiteY0" fmla="*/ 1287462 h 1618927"/>
                      <a:gd name="connsiteX1" fmla="*/ 718928 w 1888165"/>
                      <a:gd name="connsiteY1" fmla="*/ 1618927 h 1618927"/>
                      <a:gd name="connsiteX2" fmla="*/ 1583025 w 1888165"/>
                      <a:gd name="connsiteY2" fmla="*/ 538807 h 1618927"/>
                      <a:gd name="connsiteX3" fmla="*/ 1853943 w 1888165"/>
                      <a:gd name="connsiteY3" fmla="*/ 430212 h 1618927"/>
                      <a:gd name="connsiteX4" fmla="*/ 1377693 w 1888165"/>
                      <a:gd name="connsiteY4" fmla="*/ 1587 h 1618927"/>
                      <a:gd name="connsiteX5" fmla="*/ 396618 w 1888165"/>
                      <a:gd name="connsiteY5" fmla="*/ 420687 h 1618927"/>
                      <a:gd name="connsiteX6" fmla="*/ 53718 w 1888165"/>
                      <a:gd name="connsiteY6" fmla="*/ 1287462 h 1618927"/>
                      <a:gd name="connsiteX0" fmla="*/ 5223 w 1839670"/>
                      <a:gd name="connsiteY0" fmla="*/ 1287462 h 1780287"/>
                      <a:gd name="connsiteX1" fmla="*/ 379464 w 1839670"/>
                      <a:gd name="connsiteY1" fmla="*/ 1506969 h 1780287"/>
                      <a:gd name="connsiteX2" fmla="*/ 670433 w 1839670"/>
                      <a:gd name="connsiteY2" fmla="*/ 1618927 h 1780287"/>
                      <a:gd name="connsiteX3" fmla="*/ 1534530 w 1839670"/>
                      <a:gd name="connsiteY3" fmla="*/ 538807 h 1780287"/>
                      <a:gd name="connsiteX4" fmla="*/ 1805448 w 1839670"/>
                      <a:gd name="connsiteY4" fmla="*/ 430212 h 1780287"/>
                      <a:gd name="connsiteX5" fmla="*/ 1329198 w 1839670"/>
                      <a:gd name="connsiteY5" fmla="*/ 1587 h 1780287"/>
                      <a:gd name="connsiteX6" fmla="*/ 348123 w 1839670"/>
                      <a:gd name="connsiteY6" fmla="*/ 420687 h 1780287"/>
                      <a:gd name="connsiteX7" fmla="*/ 5223 w 1839670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34947" h="1780287">
                        <a:moveTo>
                          <a:pt x="500" y="1287462"/>
                        </a:moveTo>
                        <a:cubicBezTo>
                          <a:pt x="1000" y="1451572"/>
                          <a:pt x="235534" y="1350106"/>
                          <a:pt x="346402" y="1405350"/>
                        </a:cubicBezTo>
                        <a:cubicBezTo>
                          <a:pt x="457270" y="1460594"/>
                          <a:pt x="473199" y="1780287"/>
                          <a:pt x="665710" y="1618927"/>
                        </a:cubicBezTo>
                        <a:cubicBezTo>
                          <a:pt x="905422" y="1553840"/>
                          <a:pt x="1238695" y="627021"/>
                          <a:pt x="1529807" y="538807"/>
                        </a:cubicBezTo>
                        <a:cubicBezTo>
                          <a:pt x="1820919" y="450593"/>
                          <a:pt x="1834947" y="519749"/>
                          <a:pt x="1800725" y="430212"/>
                        </a:cubicBezTo>
                        <a:cubicBezTo>
                          <a:pt x="1766503" y="340675"/>
                          <a:pt x="1567362" y="3174"/>
                          <a:pt x="1324475" y="1587"/>
                        </a:cubicBezTo>
                        <a:cubicBezTo>
                          <a:pt x="1081588" y="0"/>
                          <a:pt x="564063" y="206375"/>
                          <a:pt x="343400" y="420687"/>
                        </a:cubicBezTo>
                        <a:cubicBezTo>
                          <a:pt x="122738" y="635000"/>
                          <a:pt x="0" y="1123352"/>
                          <a:pt x="500" y="1287462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74000">
                        <a:schemeClr val="bg1">
                          <a:alpha val="19000"/>
                        </a:schemeClr>
                      </a:gs>
                      <a:gs pos="5000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</p:grpSp>
          </p:grpSp>
        </p:grpSp>
        <p:sp>
          <p:nvSpPr>
            <p:cNvPr id="133" name="자유형 166">
              <a:extLst>
                <a:ext uri="{FF2B5EF4-FFF2-40B4-BE49-F238E27FC236}">
                  <a16:creationId xmlns:a16="http://schemas.microsoft.com/office/drawing/2014/main" id="{345F77E4-ABD5-4354-B6E0-506D5C0025A8}"/>
                </a:ext>
              </a:extLst>
            </p:cNvPr>
            <p:cNvSpPr/>
            <p:nvPr/>
          </p:nvSpPr>
          <p:spPr>
            <a:xfrm rot="2564305">
              <a:off x="1424624" y="3774356"/>
              <a:ext cx="450618" cy="339197"/>
            </a:xfrm>
            <a:custGeom>
              <a:avLst/>
              <a:gdLst>
                <a:gd name="connsiteX0" fmla="*/ 0 w 2171700"/>
                <a:gd name="connsiteY0" fmla="*/ 1038225 h 1914525"/>
                <a:gd name="connsiteX1" fmla="*/ 390525 w 2171700"/>
                <a:gd name="connsiteY1" fmla="*/ 1571625 h 1914525"/>
                <a:gd name="connsiteX2" fmla="*/ 819150 w 2171700"/>
                <a:gd name="connsiteY2" fmla="*/ 1914525 h 1914525"/>
                <a:gd name="connsiteX3" fmla="*/ 1409700 w 2171700"/>
                <a:gd name="connsiteY3" fmla="*/ 1771650 h 1914525"/>
                <a:gd name="connsiteX4" fmla="*/ 1876425 w 2171700"/>
                <a:gd name="connsiteY4" fmla="*/ 1371600 h 1914525"/>
                <a:gd name="connsiteX5" fmla="*/ 2171700 w 2171700"/>
                <a:gd name="connsiteY5" fmla="*/ 752475 h 1914525"/>
                <a:gd name="connsiteX6" fmla="*/ 2105025 w 2171700"/>
                <a:gd name="connsiteY6" fmla="*/ 0 h 1914525"/>
                <a:gd name="connsiteX7" fmla="*/ 1990725 w 2171700"/>
                <a:gd name="connsiteY7" fmla="*/ 209550 h 1914525"/>
                <a:gd name="connsiteX8" fmla="*/ 1733550 w 2171700"/>
                <a:gd name="connsiteY8" fmla="*/ 514350 h 1914525"/>
                <a:gd name="connsiteX9" fmla="*/ 1428750 w 2171700"/>
                <a:gd name="connsiteY9" fmla="*/ 533400 h 1914525"/>
                <a:gd name="connsiteX10" fmla="*/ 790575 w 2171700"/>
                <a:gd name="connsiteY10" fmla="*/ 942975 h 1914525"/>
                <a:gd name="connsiteX11" fmla="*/ 209550 w 2171700"/>
                <a:gd name="connsiteY11" fmla="*/ 1047750 h 1914525"/>
                <a:gd name="connsiteX12" fmla="*/ 0 w 2171700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128712 h 2005012"/>
                <a:gd name="connsiteX1" fmla="*/ 420687 w 2201862"/>
                <a:gd name="connsiteY1" fmla="*/ 1662112 h 2005012"/>
                <a:gd name="connsiteX2" fmla="*/ 849312 w 2201862"/>
                <a:gd name="connsiteY2" fmla="*/ 2005012 h 2005012"/>
                <a:gd name="connsiteX3" fmla="*/ 1439862 w 2201862"/>
                <a:gd name="connsiteY3" fmla="*/ 1862137 h 2005012"/>
                <a:gd name="connsiteX4" fmla="*/ 1906587 w 2201862"/>
                <a:gd name="connsiteY4" fmla="*/ 1462087 h 2005012"/>
                <a:gd name="connsiteX5" fmla="*/ 2201862 w 2201862"/>
                <a:gd name="connsiteY5" fmla="*/ 842962 h 2005012"/>
                <a:gd name="connsiteX6" fmla="*/ 2135187 w 2201862"/>
                <a:gd name="connsiteY6" fmla="*/ 90487 h 2005012"/>
                <a:gd name="connsiteX7" fmla="*/ 2020887 w 2201862"/>
                <a:gd name="connsiteY7" fmla="*/ 300037 h 2005012"/>
                <a:gd name="connsiteX8" fmla="*/ 1763712 w 2201862"/>
                <a:gd name="connsiteY8" fmla="*/ 604837 h 2005012"/>
                <a:gd name="connsiteX9" fmla="*/ 1458912 w 2201862"/>
                <a:gd name="connsiteY9" fmla="*/ 623887 h 2005012"/>
                <a:gd name="connsiteX10" fmla="*/ 820737 w 2201862"/>
                <a:gd name="connsiteY10" fmla="*/ 1033462 h 2005012"/>
                <a:gd name="connsiteX11" fmla="*/ 239712 w 2201862"/>
                <a:gd name="connsiteY11" fmla="*/ 1138237 h 2005012"/>
                <a:gd name="connsiteX12" fmla="*/ 30162 w 22018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312374"/>
                <a:gd name="connsiteY0" fmla="*/ 869819 h 1779457"/>
                <a:gd name="connsiteX1" fmla="*/ 420687 w 2312374"/>
                <a:gd name="connsiteY1" fmla="*/ 1403219 h 1779457"/>
                <a:gd name="connsiteX2" fmla="*/ 849312 w 2312374"/>
                <a:gd name="connsiteY2" fmla="*/ 1746119 h 1779457"/>
                <a:gd name="connsiteX3" fmla="*/ 1439862 w 2312374"/>
                <a:gd name="connsiteY3" fmla="*/ 1603244 h 1779457"/>
                <a:gd name="connsiteX4" fmla="*/ 1906587 w 2312374"/>
                <a:gd name="connsiteY4" fmla="*/ 1203194 h 1779457"/>
                <a:gd name="connsiteX5" fmla="*/ 2201862 w 2312374"/>
                <a:gd name="connsiteY5" fmla="*/ 584069 h 1779457"/>
                <a:gd name="connsiteX6" fmla="*/ 2239349 w 2312374"/>
                <a:gd name="connsiteY6" fmla="*/ 39687 h 1779457"/>
                <a:gd name="connsiteX7" fmla="*/ 1763712 w 2312374"/>
                <a:gd name="connsiteY7" fmla="*/ 345944 h 1779457"/>
                <a:gd name="connsiteX8" fmla="*/ 820737 w 2312374"/>
                <a:gd name="connsiteY8" fmla="*/ 774569 h 1779457"/>
                <a:gd name="connsiteX9" fmla="*/ 239712 w 2312374"/>
                <a:gd name="connsiteY9" fmla="*/ 879344 h 1779457"/>
                <a:gd name="connsiteX10" fmla="*/ 30162 w 2312374"/>
                <a:gd name="connsiteY10" fmla="*/ 869819 h 1779457"/>
                <a:gd name="connsiteX0" fmla="*/ 30162 w 2332627"/>
                <a:gd name="connsiteY0" fmla="*/ 846217 h 1755855"/>
                <a:gd name="connsiteX1" fmla="*/ 420687 w 2332627"/>
                <a:gd name="connsiteY1" fmla="*/ 1379617 h 1755855"/>
                <a:gd name="connsiteX2" fmla="*/ 849312 w 2332627"/>
                <a:gd name="connsiteY2" fmla="*/ 1722517 h 1755855"/>
                <a:gd name="connsiteX3" fmla="*/ 1439862 w 2332627"/>
                <a:gd name="connsiteY3" fmla="*/ 1579642 h 1755855"/>
                <a:gd name="connsiteX4" fmla="*/ 1906587 w 2332627"/>
                <a:gd name="connsiteY4" fmla="*/ 1179592 h 1755855"/>
                <a:gd name="connsiteX5" fmla="*/ 2201862 w 2332627"/>
                <a:gd name="connsiteY5" fmla="*/ 560467 h 1755855"/>
                <a:gd name="connsiteX6" fmla="*/ 2239349 w 2332627"/>
                <a:gd name="connsiteY6" fmla="*/ 16085 h 1755855"/>
                <a:gd name="connsiteX7" fmla="*/ 1642189 w 2332627"/>
                <a:gd name="connsiteY7" fmla="*/ 463955 h 1755855"/>
                <a:gd name="connsiteX8" fmla="*/ 820737 w 2332627"/>
                <a:gd name="connsiteY8" fmla="*/ 750967 h 1755855"/>
                <a:gd name="connsiteX9" fmla="*/ 239712 w 2332627"/>
                <a:gd name="connsiteY9" fmla="*/ 855742 h 1755855"/>
                <a:gd name="connsiteX10" fmla="*/ 30162 w 2332627"/>
                <a:gd name="connsiteY10" fmla="*/ 846217 h 1755855"/>
                <a:gd name="connsiteX0" fmla="*/ 30162 w 2332628"/>
                <a:gd name="connsiteY0" fmla="*/ 846217 h 1755855"/>
                <a:gd name="connsiteX1" fmla="*/ 420687 w 2332628"/>
                <a:gd name="connsiteY1" fmla="*/ 1379617 h 1755855"/>
                <a:gd name="connsiteX2" fmla="*/ 849312 w 2332628"/>
                <a:gd name="connsiteY2" fmla="*/ 1722517 h 1755855"/>
                <a:gd name="connsiteX3" fmla="*/ 1439862 w 2332628"/>
                <a:gd name="connsiteY3" fmla="*/ 1579642 h 1755855"/>
                <a:gd name="connsiteX4" fmla="*/ 1906587 w 2332628"/>
                <a:gd name="connsiteY4" fmla="*/ 1179592 h 1755855"/>
                <a:gd name="connsiteX5" fmla="*/ 2201862 w 2332628"/>
                <a:gd name="connsiteY5" fmla="*/ 560467 h 1755855"/>
                <a:gd name="connsiteX6" fmla="*/ 2239349 w 2332628"/>
                <a:gd name="connsiteY6" fmla="*/ 16085 h 1755855"/>
                <a:gd name="connsiteX7" fmla="*/ 1642189 w 2332628"/>
                <a:gd name="connsiteY7" fmla="*/ 463955 h 1755855"/>
                <a:gd name="connsiteX8" fmla="*/ 970384 w 2332628"/>
                <a:gd name="connsiteY8" fmla="*/ 538600 h 1755855"/>
                <a:gd name="connsiteX9" fmla="*/ 239712 w 2332628"/>
                <a:gd name="connsiteY9" fmla="*/ 855742 h 1755855"/>
                <a:gd name="connsiteX10" fmla="*/ 30162 w 2332628"/>
                <a:gd name="connsiteY10" fmla="*/ 846217 h 175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628" h="1755855">
                  <a:moveTo>
                    <a:pt x="30162" y="846217"/>
                  </a:moveTo>
                  <a:cubicBezTo>
                    <a:pt x="60324" y="933529"/>
                    <a:pt x="284162" y="1233567"/>
                    <a:pt x="420687" y="1379617"/>
                  </a:cubicBezTo>
                  <a:cubicBezTo>
                    <a:pt x="557212" y="1525667"/>
                    <a:pt x="679449" y="1689179"/>
                    <a:pt x="849312" y="1722517"/>
                  </a:cubicBezTo>
                  <a:cubicBezTo>
                    <a:pt x="1019175" y="1755855"/>
                    <a:pt x="1263650" y="1670129"/>
                    <a:pt x="1439862" y="1579642"/>
                  </a:cubicBezTo>
                  <a:cubicBezTo>
                    <a:pt x="1616074" y="1489155"/>
                    <a:pt x="1779587" y="1349455"/>
                    <a:pt x="1906587" y="1179592"/>
                  </a:cubicBezTo>
                  <a:cubicBezTo>
                    <a:pt x="2033587" y="1009729"/>
                    <a:pt x="2146402" y="754385"/>
                    <a:pt x="2201862" y="560467"/>
                  </a:cubicBezTo>
                  <a:cubicBezTo>
                    <a:pt x="2257322" y="366549"/>
                    <a:pt x="2332628" y="32170"/>
                    <a:pt x="2239349" y="16085"/>
                  </a:cubicBezTo>
                  <a:cubicBezTo>
                    <a:pt x="2146070" y="0"/>
                    <a:pt x="1853683" y="376869"/>
                    <a:pt x="1642189" y="463955"/>
                  </a:cubicBezTo>
                  <a:cubicBezTo>
                    <a:pt x="1430695" y="551041"/>
                    <a:pt x="1204130" y="473302"/>
                    <a:pt x="970384" y="538600"/>
                  </a:cubicBezTo>
                  <a:cubicBezTo>
                    <a:pt x="736638" y="603898"/>
                    <a:pt x="396416" y="804472"/>
                    <a:pt x="239712" y="855742"/>
                  </a:cubicBezTo>
                  <a:cubicBezTo>
                    <a:pt x="83008" y="907012"/>
                    <a:pt x="0" y="758905"/>
                    <a:pt x="30162" y="846217"/>
                  </a:cubicBezTo>
                  <a:close/>
                </a:path>
              </a:pathLst>
            </a:custGeom>
            <a:gradFill flip="none" rotWithShape="1">
              <a:gsLst>
                <a:gs pos="74000">
                  <a:schemeClr val="bg1">
                    <a:alpha val="11000"/>
                  </a:schemeClr>
                </a:gs>
                <a:gs pos="28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Black" pitchFamily="34" charset="0"/>
                <a:cs typeface="Arial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71D5B9B-220F-455B-A6CE-877E519F1777}"/>
              </a:ext>
            </a:extLst>
          </p:cNvPr>
          <p:cNvGrpSpPr/>
          <p:nvPr/>
        </p:nvGrpSpPr>
        <p:grpSpPr>
          <a:xfrm>
            <a:off x="1718008" y="2767810"/>
            <a:ext cx="5947133" cy="684195"/>
            <a:chOff x="1379753" y="2362885"/>
            <a:chExt cx="5947133" cy="684195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901AA1B-0DFE-4CF4-8C0C-14AEF748D598}"/>
                </a:ext>
              </a:extLst>
            </p:cNvPr>
            <p:cNvGrpSpPr/>
            <p:nvPr/>
          </p:nvGrpSpPr>
          <p:grpSpPr>
            <a:xfrm>
              <a:off x="1379753" y="2362885"/>
              <a:ext cx="5947133" cy="665720"/>
              <a:chOff x="1505762" y="1577916"/>
              <a:chExt cx="5947133" cy="665720"/>
            </a:xfrm>
          </p:grpSpPr>
          <p:sp>
            <p:nvSpPr>
              <p:cNvPr id="86" name="AutoShape 92">
                <a:extLst>
                  <a:ext uri="{FF2B5EF4-FFF2-40B4-BE49-F238E27FC236}">
                    <a16:creationId xmlns:a16="http://schemas.microsoft.com/office/drawing/2014/main" id="{23B26141-D7EB-4023-8E9C-C2E9CBC898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851574" y="1655513"/>
                <a:ext cx="5466722" cy="54617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7" name="AutoShape 92">
                <a:extLst>
                  <a:ext uri="{FF2B5EF4-FFF2-40B4-BE49-F238E27FC236}">
                    <a16:creationId xmlns:a16="http://schemas.microsoft.com/office/drawing/2014/main" id="{8463A2EB-D176-4023-854C-BC725D679A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755535" y="1641625"/>
                <a:ext cx="5697360" cy="576609"/>
              </a:xfrm>
              <a:prstGeom prst="roundRect">
                <a:avLst>
                  <a:gd name="adj" fmla="val 50000"/>
                </a:avLst>
              </a:prstGeom>
              <a:noFill/>
              <a:ln w="50800">
                <a:solidFill>
                  <a:schemeClr val="bg1">
                    <a:lumMod val="65000"/>
                  </a:schemeClr>
                </a:solidFill>
                <a:prstDash val="solid"/>
                <a:headEnd/>
                <a:tailEnd/>
              </a:ln>
              <a:effectLst>
                <a:outerShdw blurRad="25400" dist="1905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F1215B0-0428-4A3B-816F-6E9AE4502B56}"/>
                  </a:ext>
                </a:extLst>
              </p:cNvPr>
              <p:cNvSpPr/>
              <p:nvPr/>
            </p:nvSpPr>
            <p:spPr>
              <a:xfrm>
                <a:off x="2146261" y="1740366"/>
                <a:ext cx="11849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ko-KR" altLang="en-US" b="1" dirty="0">
                    <a:solidFill>
                      <a:srgbClr val="1A607C"/>
                    </a:solidFill>
                    <a:latin typeface="Arial Black" pitchFamily="34" charset="0"/>
                  </a:rPr>
                  <a:t>변수 알기</a:t>
                </a:r>
              </a:p>
            </p:txBody>
          </p: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A69B8A3B-3E8F-4D0B-9838-86F943E83101}"/>
                  </a:ext>
                </a:extLst>
              </p:cNvPr>
              <p:cNvGrpSpPr/>
              <p:nvPr/>
            </p:nvGrpSpPr>
            <p:grpSpPr>
              <a:xfrm>
                <a:off x="1505762" y="1577916"/>
                <a:ext cx="661825" cy="665720"/>
                <a:chOff x="1070434" y="2531149"/>
                <a:chExt cx="661825" cy="665720"/>
              </a:xfrm>
            </p:grpSpPr>
            <p:sp>
              <p:nvSpPr>
                <p:cNvPr id="90" name="타원형 설명선 156">
                  <a:extLst>
                    <a:ext uri="{FF2B5EF4-FFF2-40B4-BE49-F238E27FC236}">
                      <a16:creationId xmlns:a16="http://schemas.microsoft.com/office/drawing/2014/main" id="{77E8C014-10E7-40FA-8AAE-5664D3C2068D}"/>
                    </a:ext>
                  </a:extLst>
                </p:cNvPr>
                <p:cNvSpPr/>
                <p:nvPr/>
              </p:nvSpPr>
              <p:spPr>
                <a:xfrm>
                  <a:off x="1098821" y="2559661"/>
                  <a:ext cx="633438" cy="637208"/>
                </a:xfrm>
                <a:prstGeom prst="wedgeEllipseCallout">
                  <a:avLst>
                    <a:gd name="adj1" fmla="val 37747"/>
                    <a:gd name="adj2" fmla="val 53342"/>
                  </a:avLst>
                </a:prstGeom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latin typeface="Arial Black" pitchFamily="34" charset="0"/>
                      <a:cs typeface="Arial" pitchFamily="34" charset="0"/>
                    </a:rPr>
                    <a:t>2</a:t>
                  </a:r>
                  <a:endParaRPr lang="ko-KR" altLang="en-US" dirty="0">
                    <a:latin typeface="Arial Black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91" name="그룹 161">
                  <a:extLst>
                    <a:ext uri="{FF2B5EF4-FFF2-40B4-BE49-F238E27FC236}">
                      <a16:creationId xmlns:a16="http://schemas.microsoft.com/office/drawing/2014/main" id="{797358A2-F029-4D9C-BF7F-BC84426D3B00}"/>
                    </a:ext>
                  </a:extLst>
                </p:cNvPr>
                <p:cNvGrpSpPr/>
                <p:nvPr/>
              </p:nvGrpSpPr>
              <p:grpSpPr>
                <a:xfrm>
                  <a:off x="1070434" y="2531149"/>
                  <a:ext cx="650641" cy="650643"/>
                  <a:chOff x="1318097" y="1395532"/>
                  <a:chExt cx="624426" cy="624427"/>
                </a:xfrm>
              </p:grpSpPr>
              <p:sp>
                <p:nvSpPr>
                  <p:cNvPr id="92" name="Oval 26">
                    <a:extLst>
                      <a:ext uri="{FF2B5EF4-FFF2-40B4-BE49-F238E27FC236}">
                        <a16:creationId xmlns:a16="http://schemas.microsoft.com/office/drawing/2014/main" id="{F1025B05-095A-4482-A9B7-7316790D0200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15625116">
                    <a:off x="1270883" y="1650750"/>
                    <a:ext cx="425878" cy="228379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>
                          <a:alpha val="50000"/>
                        </a:schemeClr>
                      </a:gs>
                      <a:gs pos="100000">
                        <a:schemeClr val="bg1">
                          <a:gamma/>
                          <a:shade val="46275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38100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93" name="Oval 28">
                    <a:extLst>
                      <a:ext uri="{FF2B5EF4-FFF2-40B4-BE49-F238E27FC236}">
                        <a16:creationId xmlns:a16="http://schemas.microsoft.com/office/drawing/2014/main" id="{0F159C2F-AF91-422E-853E-911762F601E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8325116" flipH="1">
                    <a:off x="1327035" y="1671379"/>
                    <a:ext cx="195899" cy="175587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>
                      <a:latin typeface="Arial Black" pitchFamily="34" charset="0"/>
                      <a:ea typeface="맑은 고딕" pitchFamily="50" charset="-127"/>
                      <a:cs typeface="Arial" pitchFamily="34" charset="0"/>
                    </a:endParaRPr>
                  </a:p>
                </p:txBody>
              </p:sp>
              <p:sp>
                <p:nvSpPr>
                  <p:cNvPr id="97" name="타원 12">
                    <a:extLst>
                      <a:ext uri="{FF2B5EF4-FFF2-40B4-BE49-F238E27FC236}">
                        <a16:creationId xmlns:a16="http://schemas.microsoft.com/office/drawing/2014/main" id="{9A821139-9475-43AB-B0DB-D87C30CE699F}"/>
                      </a:ext>
                    </a:extLst>
                  </p:cNvPr>
                  <p:cNvSpPr/>
                  <p:nvPr/>
                </p:nvSpPr>
                <p:spPr>
                  <a:xfrm rot="18325116">
                    <a:off x="1318096" y="1395533"/>
                    <a:ext cx="624427" cy="624426"/>
                  </a:xfrm>
                  <a:prstGeom prst="wedgeEllipseCallout">
                    <a:avLst/>
                  </a:prstGeom>
                  <a:gradFill flip="none" rotWithShape="1">
                    <a:gsLst>
                      <a:gs pos="63000">
                        <a:schemeClr val="bg1">
                          <a:alpha val="0"/>
                        </a:schemeClr>
                      </a:gs>
                      <a:gs pos="100000">
                        <a:schemeClr val="bg1"/>
                      </a:gs>
                      <a:gs pos="100000">
                        <a:schemeClr val="bg1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solidFill>
                      <a:schemeClr val="bg1">
                        <a:alpha val="3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95" name="자유형 165">
                    <a:extLst>
                      <a:ext uri="{FF2B5EF4-FFF2-40B4-BE49-F238E27FC236}">
                        <a16:creationId xmlns:a16="http://schemas.microsoft.com/office/drawing/2014/main" id="{BBB531C4-8580-4712-B5EE-86F342464863}"/>
                      </a:ext>
                    </a:extLst>
                  </p:cNvPr>
                  <p:cNvSpPr/>
                  <p:nvPr/>
                </p:nvSpPr>
                <p:spPr>
                  <a:xfrm rot="2123458">
                    <a:off x="1434620" y="1403775"/>
                    <a:ext cx="391380" cy="379721"/>
                  </a:xfrm>
                  <a:custGeom>
                    <a:avLst/>
                    <a:gdLst>
                      <a:gd name="connsiteX0" fmla="*/ 0 w 1800225"/>
                      <a:gd name="connsiteY0" fmla="*/ 1285875 h 1409700"/>
                      <a:gd name="connsiteX1" fmla="*/ 723900 w 1800225"/>
                      <a:gd name="connsiteY1" fmla="*/ 1409700 h 1409700"/>
                      <a:gd name="connsiteX2" fmla="*/ 1800225 w 1800225"/>
                      <a:gd name="connsiteY2" fmla="*/ 428625 h 1409700"/>
                      <a:gd name="connsiteX3" fmla="*/ 1323975 w 1800225"/>
                      <a:gd name="connsiteY3" fmla="*/ 0 h 1409700"/>
                      <a:gd name="connsiteX4" fmla="*/ 342900 w 1800225"/>
                      <a:gd name="connsiteY4" fmla="*/ 419100 h 1409700"/>
                      <a:gd name="connsiteX5" fmla="*/ 0 w 1800225"/>
                      <a:gd name="connsiteY5" fmla="*/ 1285875 h 1409700"/>
                      <a:gd name="connsiteX0" fmla="*/ 63500 w 1863725"/>
                      <a:gd name="connsiteY0" fmla="*/ 1287462 h 1411287"/>
                      <a:gd name="connsiteX1" fmla="*/ 787400 w 1863725"/>
                      <a:gd name="connsiteY1" fmla="*/ 1411287 h 1411287"/>
                      <a:gd name="connsiteX2" fmla="*/ 1863725 w 1863725"/>
                      <a:gd name="connsiteY2" fmla="*/ 430212 h 1411287"/>
                      <a:gd name="connsiteX3" fmla="*/ 1387475 w 1863725"/>
                      <a:gd name="connsiteY3" fmla="*/ 1587 h 1411287"/>
                      <a:gd name="connsiteX4" fmla="*/ 406400 w 1863725"/>
                      <a:gd name="connsiteY4" fmla="*/ 420687 h 1411287"/>
                      <a:gd name="connsiteX5" fmla="*/ 63500 w 1863725"/>
                      <a:gd name="connsiteY5" fmla="*/ 1287462 h 1411287"/>
                      <a:gd name="connsiteX0" fmla="*/ 63500 w 1963738"/>
                      <a:gd name="connsiteY0" fmla="*/ 1287462 h 1411287"/>
                      <a:gd name="connsiteX1" fmla="*/ 787400 w 1963738"/>
                      <a:gd name="connsiteY1" fmla="*/ 1411287 h 1411287"/>
                      <a:gd name="connsiteX2" fmla="*/ 1863725 w 1963738"/>
                      <a:gd name="connsiteY2" fmla="*/ 430212 h 1411287"/>
                      <a:gd name="connsiteX3" fmla="*/ 1387475 w 1963738"/>
                      <a:gd name="connsiteY3" fmla="*/ 1587 h 1411287"/>
                      <a:gd name="connsiteX4" fmla="*/ 406400 w 1963738"/>
                      <a:gd name="connsiteY4" fmla="*/ 420687 h 1411287"/>
                      <a:gd name="connsiteX5" fmla="*/ 63500 w 1963738"/>
                      <a:gd name="connsiteY5" fmla="*/ 1287462 h 1411287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41717 w 1963737"/>
                      <a:gd name="connsiteY0" fmla="*/ 1287462 h 1689794"/>
                      <a:gd name="connsiteX1" fmla="*/ 634920 w 1963737"/>
                      <a:gd name="connsiteY1" fmla="*/ 1546919 h 1689794"/>
                      <a:gd name="connsiteX2" fmla="*/ 1841942 w 1963737"/>
                      <a:gd name="connsiteY2" fmla="*/ 430212 h 1689794"/>
                      <a:gd name="connsiteX3" fmla="*/ 1365692 w 1963737"/>
                      <a:gd name="connsiteY3" fmla="*/ 1587 h 1689794"/>
                      <a:gd name="connsiteX4" fmla="*/ 384617 w 1963737"/>
                      <a:gd name="connsiteY4" fmla="*/ 420687 h 1689794"/>
                      <a:gd name="connsiteX5" fmla="*/ 41717 w 1963737"/>
                      <a:gd name="connsiteY5" fmla="*/ 1287462 h 1689794"/>
                      <a:gd name="connsiteX0" fmla="*/ 41717 w 1860992"/>
                      <a:gd name="connsiteY0" fmla="*/ 1287462 h 1689794"/>
                      <a:gd name="connsiteX1" fmla="*/ 634920 w 1860992"/>
                      <a:gd name="connsiteY1" fmla="*/ 1546919 h 1689794"/>
                      <a:gd name="connsiteX2" fmla="*/ 1479991 w 1860992"/>
                      <a:gd name="connsiteY2" fmla="*/ 896937 h 1689794"/>
                      <a:gd name="connsiteX3" fmla="*/ 1841942 w 1860992"/>
                      <a:gd name="connsiteY3" fmla="*/ 430212 h 1689794"/>
                      <a:gd name="connsiteX4" fmla="*/ 1365692 w 1860992"/>
                      <a:gd name="connsiteY4" fmla="*/ 1587 h 1689794"/>
                      <a:gd name="connsiteX5" fmla="*/ 384617 w 1860992"/>
                      <a:gd name="connsiteY5" fmla="*/ 420687 h 1689794"/>
                      <a:gd name="connsiteX6" fmla="*/ 41717 w 1860992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55725"/>
                      <a:gd name="connsiteY0" fmla="*/ 1287462 h 1689794"/>
                      <a:gd name="connsiteX1" fmla="*/ 634920 w 1855725"/>
                      <a:gd name="connsiteY1" fmla="*/ 1546919 h 1689794"/>
                      <a:gd name="connsiteX2" fmla="*/ 1282992 w 1855725"/>
                      <a:gd name="connsiteY2" fmla="*/ 322783 h 1689794"/>
                      <a:gd name="connsiteX3" fmla="*/ 1841942 w 1855725"/>
                      <a:gd name="connsiteY3" fmla="*/ 430212 h 1689794"/>
                      <a:gd name="connsiteX4" fmla="*/ 1365692 w 1855725"/>
                      <a:gd name="connsiteY4" fmla="*/ 1587 h 1689794"/>
                      <a:gd name="connsiteX5" fmla="*/ 384617 w 1855725"/>
                      <a:gd name="connsiteY5" fmla="*/ 420687 h 1689794"/>
                      <a:gd name="connsiteX6" fmla="*/ 41717 w 1855725"/>
                      <a:gd name="connsiteY6" fmla="*/ 1287462 h 1689794"/>
                      <a:gd name="connsiteX0" fmla="*/ 41717 w 1876164"/>
                      <a:gd name="connsiteY0" fmla="*/ 1287462 h 1689794"/>
                      <a:gd name="connsiteX1" fmla="*/ 634920 w 1876164"/>
                      <a:gd name="connsiteY1" fmla="*/ 1546919 h 1689794"/>
                      <a:gd name="connsiteX2" fmla="*/ 1571024 w 1876164"/>
                      <a:gd name="connsiteY2" fmla="*/ 538807 h 1689794"/>
                      <a:gd name="connsiteX3" fmla="*/ 1841942 w 1876164"/>
                      <a:gd name="connsiteY3" fmla="*/ 430212 h 1689794"/>
                      <a:gd name="connsiteX4" fmla="*/ 1365692 w 1876164"/>
                      <a:gd name="connsiteY4" fmla="*/ 1587 h 1689794"/>
                      <a:gd name="connsiteX5" fmla="*/ 384617 w 1876164"/>
                      <a:gd name="connsiteY5" fmla="*/ 420687 h 1689794"/>
                      <a:gd name="connsiteX6" fmla="*/ 41717 w 1876164"/>
                      <a:gd name="connsiteY6" fmla="*/ 1287462 h 1689794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06006"/>
                      <a:gd name="connsiteX1" fmla="*/ 718928 w 1888165"/>
                      <a:gd name="connsiteY1" fmla="*/ 1618927 h 1706006"/>
                      <a:gd name="connsiteX2" fmla="*/ 1583025 w 1888165"/>
                      <a:gd name="connsiteY2" fmla="*/ 538807 h 1706006"/>
                      <a:gd name="connsiteX3" fmla="*/ 1853943 w 1888165"/>
                      <a:gd name="connsiteY3" fmla="*/ 430212 h 1706006"/>
                      <a:gd name="connsiteX4" fmla="*/ 1377693 w 1888165"/>
                      <a:gd name="connsiteY4" fmla="*/ 1587 h 1706006"/>
                      <a:gd name="connsiteX5" fmla="*/ 396618 w 1888165"/>
                      <a:gd name="connsiteY5" fmla="*/ 420687 h 1706006"/>
                      <a:gd name="connsiteX6" fmla="*/ 53718 w 1888165"/>
                      <a:gd name="connsiteY6" fmla="*/ 1287462 h 1706006"/>
                      <a:gd name="connsiteX0" fmla="*/ 53718 w 1888165"/>
                      <a:gd name="connsiteY0" fmla="*/ 1287462 h 1618927"/>
                      <a:gd name="connsiteX1" fmla="*/ 718928 w 1888165"/>
                      <a:gd name="connsiteY1" fmla="*/ 1618927 h 1618927"/>
                      <a:gd name="connsiteX2" fmla="*/ 1583025 w 1888165"/>
                      <a:gd name="connsiteY2" fmla="*/ 538807 h 1618927"/>
                      <a:gd name="connsiteX3" fmla="*/ 1853943 w 1888165"/>
                      <a:gd name="connsiteY3" fmla="*/ 430212 h 1618927"/>
                      <a:gd name="connsiteX4" fmla="*/ 1377693 w 1888165"/>
                      <a:gd name="connsiteY4" fmla="*/ 1587 h 1618927"/>
                      <a:gd name="connsiteX5" fmla="*/ 396618 w 1888165"/>
                      <a:gd name="connsiteY5" fmla="*/ 420687 h 1618927"/>
                      <a:gd name="connsiteX6" fmla="*/ 53718 w 1888165"/>
                      <a:gd name="connsiteY6" fmla="*/ 1287462 h 1618927"/>
                      <a:gd name="connsiteX0" fmla="*/ 5223 w 1839670"/>
                      <a:gd name="connsiteY0" fmla="*/ 1287462 h 1780287"/>
                      <a:gd name="connsiteX1" fmla="*/ 379464 w 1839670"/>
                      <a:gd name="connsiteY1" fmla="*/ 1506969 h 1780287"/>
                      <a:gd name="connsiteX2" fmla="*/ 670433 w 1839670"/>
                      <a:gd name="connsiteY2" fmla="*/ 1618927 h 1780287"/>
                      <a:gd name="connsiteX3" fmla="*/ 1534530 w 1839670"/>
                      <a:gd name="connsiteY3" fmla="*/ 538807 h 1780287"/>
                      <a:gd name="connsiteX4" fmla="*/ 1805448 w 1839670"/>
                      <a:gd name="connsiteY4" fmla="*/ 430212 h 1780287"/>
                      <a:gd name="connsiteX5" fmla="*/ 1329198 w 1839670"/>
                      <a:gd name="connsiteY5" fmla="*/ 1587 h 1780287"/>
                      <a:gd name="connsiteX6" fmla="*/ 348123 w 1839670"/>
                      <a:gd name="connsiteY6" fmla="*/ 420687 h 1780287"/>
                      <a:gd name="connsiteX7" fmla="*/ 5223 w 1839670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34947" h="1780287">
                        <a:moveTo>
                          <a:pt x="500" y="1287462"/>
                        </a:moveTo>
                        <a:cubicBezTo>
                          <a:pt x="1000" y="1451572"/>
                          <a:pt x="235534" y="1350106"/>
                          <a:pt x="346402" y="1405350"/>
                        </a:cubicBezTo>
                        <a:cubicBezTo>
                          <a:pt x="457270" y="1460594"/>
                          <a:pt x="473199" y="1780287"/>
                          <a:pt x="665710" y="1618927"/>
                        </a:cubicBezTo>
                        <a:cubicBezTo>
                          <a:pt x="905422" y="1553840"/>
                          <a:pt x="1238695" y="627021"/>
                          <a:pt x="1529807" y="538807"/>
                        </a:cubicBezTo>
                        <a:cubicBezTo>
                          <a:pt x="1820919" y="450593"/>
                          <a:pt x="1834947" y="519749"/>
                          <a:pt x="1800725" y="430212"/>
                        </a:cubicBezTo>
                        <a:cubicBezTo>
                          <a:pt x="1766503" y="340675"/>
                          <a:pt x="1567362" y="3174"/>
                          <a:pt x="1324475" y="1587"/>
                        </a:cubicBezTo>
                        <a:cubicBezTo>
                          <a:pt x="1081588" y="0"/>
                          <a:pt x="564063" y="206375"/>
                          <a:pt x="343400" y="420687"/>
                        </a:cubicBezTo>
                        <a:cubicBezTo>
                          <a:pt x="122738" y="635000"/>
                          <a:pt x="0" y="1123352"/>
                          <a:pt x="500" y="1287462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74000">
                        <a:schemeClr val="bg1">
                          <a:alpha val="19000"/>
                        </a:schemeClr>
                      </a:gs>
                      <a:gs pos="5000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</p:grpSp>
          </p:grpSp>
        </p:grpSp>
        <p:sp>
          <p:nvSpPr>
            <p:cNvPr id="134" name="자유형 166">
              <a:extLst>
                <a:ext uri="{FF2B5EF4-FFF2-40B4-BE49-F238E27FC236}">
                  <a16:creationId xmlns:a16="http://schemas.microsoft.com/office/drawing/2014/main" id="{3196525F-A5E4-419A-BE77-A14BE34282AC}"/>
                </a:ext>
              </a:extLst>
            </p:cNvPr>
            <p:cNvSpPr/>
            <p:nvPr/>
          </p:nvSpPr>
          <p:spPr>
            <a:xfrm rot="2564305">
              <a:off x="1453375" y="2707883"/>
              <a:ext cx="450618" cy="339197"/>
            </a:xfrm>
            <a:custGeom>
              <a:avLst/>
              <a:gdLst>
                <a:gd name="connsiteX0" fmla="*/ 0 w 2171700"/>
                <a:gd name="connsiteY0" fmla="*/ 1038225 h 1914525"/>
                <a:gd name="connsiteX1" fmla="*/ 390525 w 2171700"/>
                <a:gd name="connsiteY1" fmla="*/ 1571625 h 1914525"/>
                <a:gd name="connsiteX2" fmla="*/ 819150 w 2171700"/>
                <a:gd name="connsiteY2" fmla="*/ 1914525 h 1914525"/>
                <a:gd name="connsiteX3" fmla="*/ 1409700 w 2171700"/>
                <a:gd name="connsiteY3" fmla="*/ 1771650 h 1914525"/>
                <a:gd name="connsiteX4" fmla="*/ 1876425 w 2171700"/>
                <a:gd name="connsiteY4" fmla="*/ 1371600 h 1914525"/>
                <a:gd name="connsiteX5" fmla="*/ 2171700 w 2171700"/>
                <a:gd name="connsiteY5" fmla="*/ 752475 h 1914525"/>
                <a:gd name="connsiteX6" fmla="*/ 2105025 w 2171700"/>
                <a:gd name="connsiteY6" fmla="*/ 0 h 1914525"/>
                <a:gd name="connsiteX7" fmla="*/ 1990725 w 2171700"/>
                <a:gd name="connsiteY7" fmla="*/ 209550 h 1914525"/>
                <a:gd name="connsiteX8" fmla="*/ 1733550 w 2171700"/>
                <a:gd name="connsiteY8" fmla="*/ 514350 h 1914525"/>
                <a:gd name="connsiteX9" fmla="*/ 1428750 w 2171700"/>
                <a:gd name="connsiteY9" fmla="*/ 533400 h 1914525"/>
                <a:gd name="connsiteX10" fmla="*/ 790575 w 2171700"/>
                <a:gd name="connsiteY10" fmla="*/ 942975 h 1914525"/>
                <a:gd name="connsiteX11" fmla="*/ 209550 w 2171700"/>
                <a:gd name="connsiteY11" fmla="*/ 1047750 h 1914525"/>
                <a:gd name="connsiteX12" fmla="*/ 0 w 2171700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128712 h 2005012"/>
                <a:gd name="connsiteX1" fmla="*/ 420687 w 2201862"/>
                <a:gd name="connsiteY1" fmla="*/ 1662112 h 2005012"/>
                <a:gd name="connsiteX2" fmla="*/ 849312 w 2201862"/>
                <a:gd name="connsiteY2" fmla="*/ 2005012 h 2005012"/>
                <a:gd name="connsiteX3" fmla="*/ 1439862 w 2201862"/>
                <a:gd name="connsiteY3" fmla="*/ 1862137 h 2005012"/>
                <a:gd name="connsiteX4" fmla="*/ 1906587 w 2201862"/>
                <a:gd name="connsiteY4" fmla="*/ 1462087 h 2005012"/>
                <a:gd name="connsiteX5" fmla="*/ 2201862 w 2201862"/>
                <a:gd name="connsiteY5" fmla="*/ 842962 h 2005012"/>
                <a:gd name="connsiteX6" fmla="*/ 2135187 w 2201862"/>
                <a:gd name="connsiteY6" fmla="*/ 90487 h 2005012"/>
                <a:gd name="connsiteX7" fmla="*/ 2020887 w 2201862"/>
                <a:gd name="connsiteY7" fmla="*/ 300037 h 2005012"/>
                <a:gd name="connsiteX8" fmla="*/ 1763712 w 2201862"/>
                <a:gd name="connsiteY8" fmla="*/ 604837 h 2005012"/>
                <a:gd name="connsiteX9" fmla="*/ 1458912 w 2201862"/>
                <a:gd name="connsiteY9" fmla="*/ 623887 h 2005012"/>
                <a:gd name="connsiteX10" fmla="*/ 820737 w 2201862"/>
                <a:gd name="connsiteY10" fmla="*/ 1033462 h 2005012"/>
                <a:gd name="connsiteX11" fmla="*/ 239712 w 2201862"/>
                <a:gd name="connsiteY11" fmla="*/ 1138237 h 2005012"/>
                <a:gd name="connsiteX12" fmla="*/ 30162 w 22018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312374"/>
                <a:gd name="connsiteY0" fmla="*/ 869819 h 1779457"/>
                <a:gd name="connsiteX1" fmla="*/ 420687 w 2312374"/>
                <a:gd name="connsiteY1" fmla="*/ 1403219 h 1779457"/>
                <a:gd name="connsiteX2" fmla="*/ 849312 w 2312374"/>
                <a:gd name="connsiteY2" fmla="*/ 1746119 h 1779457"/>
                <a:gd name="connsiteX3" fmla="*/ 1439862 w 2312374"/>
                <a:gd name="connsiteY3" fmla="*/ 1603244 h 1779457"/>
                <a:gd name="connsiteX4" fmla="*/ 1906587 w 2312374"/>
                <a:gd name="connsiteY4" fmla="*/ 1203194 h 1779457"/>
                <a:gd name="connsiteX5" fmla="*/ 2201862 w 2312374"/>
                <a:gd name="connsiteY5" fmla="*/ 584069 h 1779457"/>
                <a:gd name="connsiteX6" fmla="*/ 2239349 w 2312374"/>
                <a:gd name="connsiteY6" fmla="*/ 39687 h 1779457"/>
                <a:gd name="connsiteX7" fmla="*/ 1763712 w 2312374"/>
                <a:gd name="connsiteY7" fmla="*/ 345944 h 1779457"/>
                <a:gd name="connsiteX8" fmla="*/ 820737 w 2312374"/>
                <a:gd name="connsiteY8" fmla="*/ 774569 h 1779457"/>
                <a:gd name="connsiteX9" fmla="*/ 239712 w 2312374"/>
                <a:gd name="connsiteY9" fmla="*/ 879344 h 1779457"/>
                <a:gd name="connsiteX10" fmla="*/ 30162 w 2312374"/>
                <a:gd name="connsiteY10" fmla="*/ 869819 h 1779457"/>
                <a:gd name="connsiteX0" fmla="*/ 30162 w 2332627"/>
                <a:gd name="connsiteY0" fmla="*/ 846217 h 1755855"/>
                <a:gd name="connsiteX1" fmla="*/ 420687 w 2332627"/>
                <a:gd name="connsiteY1" fmla="*/ 1379617 h 1755855"/>
                <a:gd name="connsiteX2" fmla="*/ 849312 w 2332627"/>
                <a:gd name="connsiteY2" fmla="*/ 1722517 h 1755855"/>
                <a:gd name="connsiteX3" fmla="*/ 1439862 w 2332627"/>
                <a:gd name="connsiteY3" fmla="*/ 1579642 h 1755855"/>
                <a:gd name="connsiteX4" fmla="*/ 1906587 w 2332627"/>
                <a:gd name="connsiteY4" fmla="*/ 1179592 h 1755855"/>
                <a:gd name="connsiteX5" fmla="*/ 2201862 w 2332627"/>
                <a:gd name="connsiteY5" fmla="*/ 560467 h 1755855"/>
                <a:gd name="connsiteX6" fmla="*/ 2239349 w 2332627"/>
                <a:gd name="connsiteY6" fmla="*/ 16085 h 1755855"/>
                <a:gd name="connsiteX7" fmla="*/ 1642189 w 2332627"/>
                <a:gd name="connsiteY7" fmla="*/ 463955 h 1755855"/>
                <a:gd name="connsiteX8" fmla="*/ 820737 w 2332627"/>
                <a:gd name="connsiteY8" fmla="*/ 750967 h 1755855"/>
                <a:gd name="connsiteX9" fmla="*/ 239712 w 2332627"/>
                <a:gd name="connsiteY9" fmla="*/ 855742 h 1755855"/>
                <a:gd name="connsiteX10" fmla="*/ 30162 w 2332627"/>
                <a:gd name="connsiteY10" fmla="*/ 846217 h 1755855"/>
                <a:gd name="connsiteX0" fmla="*/ 30162 w 2332628"/>
                <a:gd name="connsiteY0" fmla="*/ 846217 h 1755855"/>
                <a:gd name="connsiteX1" fmla="*/ 420687 w 2332628"/>
                <a:gd name="connsiteY1" fmla="*/ 1379617 h 1755855"/>
                <a:gd name="connsiteX2" fmla="*/ 849312 w 2332628"/>
                <a:gd name="connsiteY2" fmla="*/ 1722517 h 1755855"/>
                <a:gd name="connsiteX3" fmla="*/ 1439862 w 2332628"/>
                <a:gd name="connsiteY3" fmla="*/ 1579642 h 1755855"/>
                <a:gd name="connsiteX4" fmla="*/ 1906587 w 2332628"/>
                <a:gd name="connsiteY4" fmla="*/ 1179592 h 1755855"/>
                <a:gd name="connsiteX5" fmla="*/ 2201862 w 2332628"/>
                <a:gd name="connsiteY5" fmla="*/ 560467 h 1755855"/>
                <a:gd name="connsiteX6" fmla="*/ 2239349 w 2332628"/>
                <a:gd name="connsiteY6" fmla="*/ 16085 h 1755855"/>
                <a:gd name="connsiteX7" fmla="*/ 1642189 w 2332628"/>
                <a:gd name="connsiteY7" fmla="*/ 463955 h 1755855"/>
                <a:gd name="connsiteX8" fmla="*/ 970384 w 2332628"/>
                <a:gd name="connsiteY8" fmla="*/ 538600 h 1755855"/>
                <a:gd name="connsiteX9" fmla="*/ 239712 w 2332628"/>
                <a:gd name="connsiteY9" fmla="*/ 855742 h 1755855"/>
                <a:gd name="connsiteX10" fmla="*/ 30162 w 2332628"/>
                <a:gd name="connsiteY10" fmla="*/ 846217 h 175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628" h="1755855">
                  <a:moveTo>
                    <a:pt x="30162" y="846217"/>
                  </a:moveTo>
                  <a:cubicBezTo>
                    <a:pt x="60324" y="933529"/>
                    <a:pt x="284162" y="1233567"/>
                    <a:pt x="420687" y="1379617"/>
                  </a:cubicBezTo>
                  <a:cubicBezTo>
                    <a:pt x="557212" y="1525667"/>
                    <a:pt x="679449" y="1689179"/>
                    <a:pt x="849312" y="1722517"/>
                  </a:cubicBezTo>
                  <a:cubicBezTo>
                    <a:pt x="1019175" y="1755855"/>
                    <a:pt x="1263650" y="1670129"/>
                    <a:pt x="1439862" y="1579642"/>
                  </a:cubicBezTo>
                  <a:cubicBezTo>
                    <a:pt x="1616074" y="1489155"/>
                    <a:pt x="1779587" y="1349455"/>
                    <a:pt x="1906587" y="1179592"/>
                  </a:cubicBezTo>
                  <a:cubicBezTo>
                    <a:pt x="2033587" y="1009729"/>
                    <a:pt x="2146402" y="754385"/>
                    <a:pt x="2201862" y="560467"/>
                  </a:cubicBezTo>
                  <a:cubicBezTo>
                    <a:pt x="2257322" y="366549"/>
                    <a:pt x="2332628" y="32170"/>
                    <a:pt x="2239349" y="16085"/>
                  </a:cubicBezTo>
                  <a:cubicBezTo>
                    <a:pt x="2146070" y="0"/>
                    <a:pt x="1853683" y="376869"/>
                    <a:pt x="1642189" y="463955"/>
                  </a:cubicBezTo>
                  <a:cubicBezTo>
                    <a:pt x="1430695" y="551041"/>
                    <a:pt x="1204130" y="473302"/>
                    <a:pt x="970384" y="538600"/>
                  </a:cubicBezTo>
                  <a:cubicBezTo>
                    <a:pt x="736638" y="603898"/>
                    <a:pt x="396416" y="804472"/>
                    <a:pt x="239712" y="855742"/>
                  </a:cubicBezTo>
                  <a:cubicBezTo>
                    <a:pt x="83008" y="907012"/>
                    <a:pt x="0" y="758905"/>
                    <a:pt x="30162" y="846217"/>
                  </a:cubicBezTo>
                  <a:close/>
                </a:path>
              </a:pathLst>
            </a:custGeom>
            <a:gradFill flip="none" rotWithShape="1">
              <a:gsLst>
                <a:gs pos="74000">
                  <a:schemeClr val="bg1">
                    <a:alpha val="11000"/>
                  </a:schemeClr>
                </a:gs>
                <a:gs pos="28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Black" pitchFamily="34" charset="0"/>
                <a:cs typeface="Arial" pitchFamily="34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2031935-DA7C-46ED-B5F7-2823185AC08E}"/>
              </a:ext>
            </a:extLst>
          </p:cNvPr>
          <p:cNvGrpSpPr/>
          <p:nvPr/>
        </p:nvGrpSpPr>
        <p:grpSpPr>
          <a:xfrm>
            <a:off x="1733025" y="4697405"/>
            <a:ext cx="5927236" cy="694104"/>
            <a:chOff x="1399650" y="4466263"/>
            <a:chExt cx="5927236" cy="694104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21D4AF79-9A42-4644-A731-2CE05860E3B0}"/>
                </a:ext>
              </a:extLst>
            </p:cNvPr>
            <p:cNvGrpSpPr/>
            <p:nvPr/>
          </p:nvGrpSpPr>
          <p:grpSpPr>
            <a:xfrm>
              <a:off x="1399650" y="4466263"/>
              <a:ext cx="5927236" cy="666686"/>
              <a:chOff x="1525659" y="1576950"/>
              <a:chExt cx="5927236" cy="666686"/>
            </a:xfrm>
          </p:grpSpPr>
          <p:sp>
            <p:nvSpPr>
              <p:cNvPr id="136" name="AutoShape 92">
                <a:extLst>
                  <a:ext uri="{FF2B5EF4-FFF2-40B4-BE49-F238E27FC236}">
                    <a16:creationId xmlns:a16="http://schemas.microsoft.com/office/drawing/2014/main" id="{9194DA3B-EF60-4ADF-8DC8-A6753FA367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851574" y="1655513"/>
                <a:ext cx="5466722" cy="54617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7" name="AutoShape 92">
                <a:extLst>
                  <a:ext uri="{FF2B5EF4-FFF2-40B4-BE49-F238E27FC236}">
                    <a16:creationId xmlns:a16="http://schemas.microsoft.com/office/drawing/2014/main" id="{148FEC9D-A57F-4147-A6AA-54C7BB0678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755535" y="1641625"/>
                <a:ext cx="5697360" cy="576609"/>
              </a:xfrm>
              <a:prstGeom prst="roundRect">
                <a:avLst>
                  <a:gd name="adj" fmla="val 50000"/>
                </a:avLst>
              </a:prstGeom>
              <a:noFill/>
              <a:ln w="50800">
                <a:solidFill>
                  <a:schemeClr val="bg1">
                    <a:lumMod val="65000"/>
                  </a:schemeClr>
                </a:solidFill>
                <a:prstDash val="solid"/>
                <a:headEnd/>
                <a:tailEnd/>
              </a:ln>
              <a:effectLst>
                <a:outerShdw blurRad="25400" dist="1905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CD73E397-CBCC-4156-B177-92A29A57F3D7}"/>
                  </a:ext>
                </a:extLst>
              </p:cNvPr>
              <p:cNvSpPr/>
              <p:nvPr/>
            </p:nvSpPr>
            <p:spPr>
              <a:xfrm>
                <a:off x="2146261" y="1740366"/>
                <a:ext cx="7617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b="1" dirty="0">
                    <a:solidFill>
                      <a:srgbClr val="1A607C"/>
                    </a:solidFill>
                    <a:latin typeface="Arial Black" pitchFamily="34" charset="0"/>
                  </a:rPr>
                  <a:t>Q&amp;A</a:t>
                </a:r>
                <a:endParaRPr lang="ko-KR" altLang="en-US" b="1" dirty="0">
                  <a:solidFill>
                    <a:srgbClr val="1A607C"/>
                  </a:solidFill>
                  <a:latin typeface="Arial Black" pitchFamily="34" charset="0"/>
                </a:endParaRPr>
              </a:p>
            </p:txBody>
          </p:sp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1B0D871A-B833-42E9-B725-B2F1D171E571}"/>
                  </a:ext>
                </a:extLst>
              </p:cNvPr>
              <p:cNvGrpSpPr/>
              <p:nvPr/>
            </p:nvGrpSpPr>
            <p:grpSpPr>
              <a:xfrm>
                <a:off x="1525659" y="1576950"/>
                <a:ext cx="641928" cy="666686"/>
                <a:chOff x="1090331" y="2530183"/>
                <a:chExt cx="641928" cy="666686"/>
              </a:xfrm>
            </p:grpSpPr>
            <p:sp>
              <p:nvSpPr>
                <p:cNvPr id="140" name="타원형 설명선 156">
                  <a:extLst>
                    <a:ext uri="{FF2B5EF4-FFF2-40B4-BE49-F238E27FC236}">
                      <a16:creationId xmlns:a16="http://schemas.microsoft.com/office/drawing/2014/main" id="{A5065751-BC81-4D35-9825-D810BDE94C93}"/>
                    </a:ext>
                  </a:extLst>
                </p:cNvPr>
                <p:cNvSpPr/>
                <p:nvPr/>
              </p:nvSpPr>
              <p:spPr>
                <a:xfrm>
                  <a:off x="1098821" y="2559661"/>
                  <a:ext cx="633438" cy="637208"/>
                </a:xfrm>
                <a:prstGeom prst="wedgeEllipseCallout">
                  <a:avLst>
                    <a:gd name="adj1" fmla="val 37747"/>
                    <a:gd name="adj2" fmla="val 53342"/>
                  </a:avLst>
                </a:prstGeom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latin typeface="Arial Black" pitchFamily="34" charset="0"/>
                      <a:cs typeface="Arial" pitchFamily="34" charset="0"/>
                    </a:rPr>
                    <a:t>4</a:t>
                  </a:r>
                  <a:endParaRPr lang="ko-KR" altLang="en-US" dirty="0">
                    <a:latin typeface="Arial Black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141" name="그룹 161">
                  <a:extLst>
                    <a:ext uri="{FF2B5EF4-FFF2-40B4-BE49-F238E27FC236}">
                      <a16:creationId xmlns:a16="http://schemas.microsoft.com/office/drawing/2014/main" id="{2AAEC186-4D0A-415A-82F5-D054C826C81F}"/>
                    </a:ext>
                  </a:extLst>
                </p:cNvPr>
                <p:cNvGrpSpPr/>
                <p:nvPr/>
              </p:nvGrpSpPr>
              <p:grpSpPr>
                <a:xfrm>
                  <a:off x="1090331" y="2530183"/>
                  <a:ext cx="518601" cy="607761"/>
                  <a:chOff x="1337191" y="1394606"/>
                  <a:chExt cx="497706" cy="583273"/>
                </a:xfrm>
              </p:grpSpPr>
              <p:sp>
                <p:nvSpPr>
                  <p:cNvPr id="162" name="Oval 26">
                    <a:extLst>
                      <a:ext uri="{FF2B5EF4-FFF2-40B4-BE49-F238E27FC236}">
                        <a16:creationId xmlns:a16="http://schemas.microsoft.com/office/drawing/2014/main" id="{6BB20B55-7850-4103-BD4D-34F597095976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15625116">
                    <a:off x="1270883" y="1650750"/>
                    <a:ext cx="425878" cy="228379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>
                          <a:alpha val="50000"/>
                        </a:schemeClr>
                      </a:gs>
                      <a:gs pos="100000">
                        <a:schemeClr val="bg1">
                          <a:gamma/>
                          <a:shade val="46275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38100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65" name="Oval 28">
                    <a:extLst>
                      <a:ext uri="{FF2B5EF4-FFF2-40B4-BE49-F238E27FC236}">
                        <a16:creationId xmlns:a16="http://schemas.microsoft.com/office/drawing/2014/main" id="{A8AC4128-936F-4F42-BBC8-B4FF1E44EC9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8325116" flipH="1">
                    <a:off x="1327035" y="1671379"/>
                    <a:ext cx="195899" cy="175587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>
                      <a:latin typeface="Arial Black" pitchFamily="34" charset="0"/>
                      <a:ea typeface="맑은 고딕" pitchFamily="50" charset="-127"/>
                      <a:cs typeface="Arial" pitchFamily="34" charset="0"/>
                    </a:endParaRPr>
                  </a:p>
                </p:txBody>
              </p:sp>
              <p:sp>
                <p:nvSpPr>
                  <p:cNvPr id="171" name="자유형 165">
                    <a:extLst>
                      <a:ext uri="{FF2B5EF4-FFF2-40B4-BE49-F238E27FC236}">
                        <a16:creationId xmlns:a16="http://schemas.microsoft.com/office/drawing/2014/main" id="{15AC7631-2B94-4A5D-BD49-243FEC2284CA}"/>
                      </a:ext>
                    </a:extLst>
                  </p:cNvPr>
                  <p:cNvSpPr/>
                  <p:nvPr/>
                </p:nvSpPr>
                <p:spPr>
                  <a:xfrm rot="2123458">
                    <a:off x="1443517" y="1394606"/>
                    <a:ext cx="391380" cy="379721"/>
                  </a:xfrm>
                  <a:custGeom>
                    <a:avLst/>
                    <a:gdLst>
                      <a:gd name="connsiteX0" fmla="*/ 0 w 1800225"/>
                      <a:gd name="connsiteY0" fmla="*/ 1285875 h 1409700"/>
                      <a:gd name="connsiteX1" fmla="*/ 723900 w 1800225"/>
                      <a:gd name="connsiteY1" fmla="*/ 1409700 h 1409700"/>
                      <a:gd name="connsiteX2" fmla="*/ 1800225 w 1800225"/>
                      <a:gd name="connsiteY2" fmla="*/ 428625 h 1409700"/>
                      <a:gd name="connsiteX3" fmla="*/ 1323975 w 1800225"/>
                      <a:gd name="connsiteY3" fmla="*/ 0 h 1409700"/>
                      <a:gd name="connsiteX4" fmla="*/ 342900 w 1800225"/>
                      <a:gd name="connsiteY4" fmla="*/ 419100 h 1409700"/>
                      <a:gd name="connsiteX5" fmla="*/ 0 w 1800225"/>
                      <a:gd name="connsiteY5" fmla="*/ 1285875 h 1409700"/>
                      <a:gd name="connsiteX0" fmla="*/ 63500 w 1863725"/>
                      <a:gd name="connsiteY0" fmla="*/ 1287462 h 1411287"/>
                      <a:gd name="connsiteX1" fmla="*/ 787400 w 1863725"/>
                      <a:gd name="connsiteY1" fmla="*/ 1411287 h 1411287"/>
                      <a:gd name="connsiteX2" fmla="*/ 1863725 w 1863725"/>
                      <a:gd name="connsiteY2" fmla="*/ 430212 h 1411287"/>
                      <a:gd name="connsiteX3" fmla="*/ 1387475 w 1863725"/>
                      <a:gd name="connsiteY3" fmla="*/ 1587 h 1411287"/>
                      <a:gd name="connsiteX4" fmla="*/ 406400 w 1863725"/>
                      <a:gd name="connsiteY4" fmla="*/ 420687 h 1411287"/>
                      <a:gd name="connsiteX5" fmla="*/ 63500 w 1863725"/>
                      <a:gd name="connsiteY5" fmla="*/ 1287462 h 1411287"/>
                      <a:gd name="connsiteX0" fmla="*/ 63500 w 1963738"/>
                      <a:gd name="connsiteY0" fmla="*/ 1287462 h 1411287"/>
                      <a:gd name="connsiteX1" fmla="*/ 787400 w 1963738"/>
                      <a:gd name="connsiteY1" fmla="*/ 1411287 h 1411287"/>
                      <a:gd name="connsiteX2" fmla="*/ 1863725 w 1963738"/>
                      <a:gd name="connsiteY2" fmla="*/ 430212 h 1411287"/>
                      <a:gd name="connsiteX3" fmla="*/ 1387475 w 1963738"/>
                      <a:gd name="connsiteY3" fmla="*/ 1587 h 1411287"/>
                      <a:gd name="connsiteX4" fmla="*/ 406400 w 1963738"/>
                      <a:gd name="connsiteY4" fmla="*/ 420687 h 1411287"/>
                      <a:gd name="connsiteX5" fmla="*/ 63500 w 1963738"/>
                      <a:gd name="connsiteY5" fmla="*/ 1287462 h 1411287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41717 w 1963737"/>
                      <a:gd name="connsiteY0" fmla="*/ 1287462 h 1689794"/>
                      <a:gd name="connsiteX1" fmla="*/ 634920 w 1963737"/>
                      <a:gd name="connsiteY1" fmla="*/ 1546919 h 1689794"/>
                      <a:gd name="connsiteX2" fmla="*/ 1841942 w 1963737"/>
                      <a:gd name="connsiteY2" fmla="*/ 430212 h 1689794"/>
                      <a:gd name="connsiteX3" fmla="*/ 1365692 w 1963737"/>
                      <a:gd name="connsiteY3" fmla="*/ 1587 h 1689794"/>
                      <a:gd name="connsiteX4" fmla="*/ 384617 w 1963737"/>
                      <a:gd name="connsiteY4" fmla="*/ 420687 h 1689794"/>
                      <a:gd name="connsiteX5" fmla="*/ 41717 w 1963737"/>
                      <a:gd name="connsiteY5" fmla="*/ 1287462 h 1689794"/>
                      <a:gd name="connsiteX0" fmla="*/ 41717 w 1860992"/>
                      <a:gd name="connsiteY0" fmla="*/ 1287462 h 1689794"/>
                      <a:gd name="connsiteX1" fmla="*/ 634920 w 1860992"/>
                      <a:gd name="connsiteY1" fmla="*/ 1546919 h 1689794"/>
                      <a:gd name="connsiteX2" fmla="*/ 1479991 w 1860992"/>
                      <a:gd name="connsiteY2" fmla="*/ 896937 h 1689794"/>
                      <a:gd name="connsiteX3" fmla="*/ 1841942 w 1860992"/>
                      <a:gd name="connsiteY3" fmla="*/ 430212 h 1689794"/>
                      <a:gd name="connsiteX4" fmla="*/ 1365692 w 1860992"/>
                      <a:gd name="connsiteY4" fmla="*/ 1587 h 1689794"/>
                      <a:gd name="connsiteX5" fmla="*/ 384617 w 1860992"/>
                      <a:gd name="connsiteY5" fmla="*/ 420687 h 1689794"/>
                      <a:gd name="connsiteX6" fmla="*/ 41717 w 1860992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55725"/>
                      <a:gd name="connsiteY0" fmla="*/ 1287462 h 1689794"/>
                      <a:gd name="connsiteX1" fmla="*/ 634920 w 1855725"/>
                      <a:gd name="connsiteY1" fmla="*/ 1546919 h 1689794"/>
                      <a:gd name="connsiteX2" fmla="*/ 1282992 w 1855725"/>
                      <a:gd name="connsiteY2" fmla="*/ 322783 h 1689794"/>
                      <a:gd name="connsiteX3" fmla="*/ 1841942 w 1855725"/>
                      <a:gd name="connsiteY3" fmla="*/ 430212 h 1689794"/>
                      <a:gd name="connsiteX4" fmla="*/ 1365692 w 1855725"/>
                      <a:gd name="connsiteY4" fmla="*/ 1587 h 1689794"/>
                      <a:gd name="connsiteX5" fmla="*/ 384617 w 1855725"/>
                      <a:gd name="connsiteY5" fmla="*/ 420687 h 1689794"/>
                      <a:gd name="connsiteX6" fmla="*/ 41717 w 1855725"/>
                      <a:gd name="connsiteY6" fmla="*/ 1287462 h 1689794"/>
                      <a:gd name="connsiteX0" fmla="*/ 41717 w 1876164"/>
                      <a:gd name="connsiteY0" fmla="*/ 1287462 h 1689794"/>
                      <a:gd name="connsiteX1" fmla="*/ 634920 w 1876164"/>
                      <a:gd name="connsiteY1" fmla="*/ 1546919 h 1689794"/>
                      <a:gd name="connsiteX2" fmla="*/ 1571024 w 1876164"/>
                      <a:gd name="connsiteY2" fmla="*/ 538807 h 1689794"/>
                      <a:gd name="connsiteX3" fmla="*/ 1841942 w 1876164"/>
                      <a:gd name="connsiteY3" fmla="*/ 430212 h 1689794"/>
                      <a:gd name="connsiteX4" fmla="*/ 1365692 w 1876164"/>
                      <a:gd name="connsiteY4" fmla="*/ 1587 h 1689794"/>
                      <a:gd name="connsiteX5" fmla="*/ 384617 w 1876164"/>
                      <a:gd name="connsiteY5" fmla="*/ 420687 h 1689794"/>
                      <a:gd name="connsiteX6" fmla="*/ 41717 w 1876164"/>
                      <a:gd name="connsiteY6" fmla="*/ 1287462 h 1689794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06006"/>
                      <a:gd name="connsiteX1" fmla="*/ 718928 w 1888165"/>
                      <a:gd name="connsiteY1" fmla="*/ 1618927 h 1706006"/>
                      <a:gd name="connsiteX2" fmla="*/ 1583025 w 1888165"/>
                      <a:gd name="connsiteY2" fmla="*/ 538807 h 1706006"/>
                      <a:gd name="connsiteX3" fmla="*/ 1853943 w 1888165"/>
                      <a:gd name="connsiteY3" fmla="*/ 430212 h 1706006"/>
                      <a:gd name="connsiteX4" fmla="*/ 1377693 w 1888165"/>
                      <a:gd name="connsiteY4" fmla="*/ 1587 h 1706006"/>
                      <a:gd name="connsiteX5" fmla="*/ 396618 w 1888165"/>
                      <a:gd name="connsiteY5" fmla="*/ 420687 h 1706006"/>
                      <a:gd name="connsiteX6" fmla="*/ 53718 w 1888165"/>
                      <a:gd name="connsiteY6" fmla="*/ 1287462 h 1706006"/>
                      <a:gd name="connsiteX0" fmla="*/ 53718 w 1888165"/>
                      <a:gd name="connsiteY0" fmla="*/ 1287462 h 1618927"/>
                      <a:gd name="connsiteX1" fmla="*/ 718928 w 1888165"/>
                      <a:gd name="connsiteY1" fmla="*/ 1618927 h 1618927"/>
                      <a:gd name="connsiteX2" fmla="*/ 1583025 w 1888165"/>
                      <a:gd name="connsiteY2" fmla="*/ 538807 h 1618927"/>
                      <a:gd name="connsiteX3" fmla="*/ 1853943 w 1888165"/>
                      <a:gd name="connsiteY3" fmla="*/ 430212 h 1618927"/>
                      <a:gd name="connsiteX4" fmla="*/ 1377693 w 1888165"/>
                      <a:gd name="connsiteY4" fmla="*/ 1587 h 1618927"/>
                      <a:gd name="connsiteX5" fmla="*/ 396618 w 1888165"/>
                      <a:gd name="connsiteY5" fmla="*/ 420687 h 1618927"/>
                      <a:gd name="connsiteX6" fmla="*/ 53718 w 1888165"/>
                      <a:gd name="connsiteY6" fmla="*/ 1287462 h 1618927"/>
                      <a:gd name="connsiteX0" fmla="*/ 5223 w 1839670"/>
                      <a:gd name="connsiteY0" fmla="*/ 1287462 h 1780287"/>
                      <a:gd name="connsiteX1" fmla="*/ 379464 w 1839670"/>
                      <a:gd name="connsiteY1" fmla="*/ 1506969 h 1780287"/>
                      <a:gd name="connsiteX2" fmla="*/ 670433 w 1839670"/>
                      <a:gd name="connsiteY2" fmla="*/ 1618927 h 1780287"/>
                      <a:gd name="connsiteX3" fmla="*/ 1534530 w 1839670"/>
                      <a:gd name="connsiteY3" fmla="*/ 538807 h 1780287"/>
                      <a:gd name="connsiteX4" fmla="*/ 1805448 w 1839670"/>
                      <a:gd name="connsiteY4" fmla="*/ 430212 h 1780287"/>
                      <a:gd name="connsiteX5" fmla="*/ 1329198 w 1839670"/>
                      <a:gd name="connsiteY5" fmla="*/ 1587 h 1780287"/>
                      <a:gd name="connsiteX6" fmla="*/ 348123 w 1839670"/>
                      <a:gd name="connsiteY6" fmla="*/ 420687 h 1780287"/>
                      <a:gd name="connsiteX7" fmla="*/ 5223 w 1839670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34947" h="1780287">
                        <a:moveTo>
                          <a:pt x="500" y="1287462"/>
                        </a:moveTo>
                        <a:cubicBezTo>
                          <a:pt x="1000" y="1451572"/>
                          <a:pt x="235534" y="1350106"/>
                          <a:pt x="346402" y="1405350"/>
                        </a:cubicBezTo>
                        <a:cubicBezTo>
                          <a:pt x="457270" y="1460594"/>
                          <a:pt x="473199" y="1780287"/>
                          <a:pt x="665710" y="1618927"/>
                        </a:cubicBezTo>
                        <a:cubicBezTo>
                          <a:pt x="905422" y="1553840"/>
                          <a:pt x="1238695" y="627021"/>
                          <a:pt x="1529807" y="538807"/>
                        </a:cubicBezTo>
                        <a:cubicBezTo>
                          <a:pt x="1820919" y="450593"/>
                          <a:pt x="1834947" y="519749"/>
                          <a:pt x="1800725" y="430212"/>
                        </a:cubicBezTo>
                        <a:cubicBezTo>
                          <a:pt x="1766503" y="340675"/>
                          <a:pt x="1567362" y="3174"/>
                          <a:pt x="1324475" y="1587"/>
                        </a:cubicBezTo>
                        <a:cubicBezTo>
                          <a:pt x="1081588" y="0"/>
                          <a:pt x="564063" y="206375"/>
                          <a:pt x="343400" y="420687"/>
                        </a:cubicBezTo>
                        <a:cubicBezTo>
                          <a:pt x="122738" y="635000"/>
                          <a:pt x="0" y="1123352"/>
                          <a:pt x="500" y="1287462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74000">
                        <a:schemeClr val="bg1">
                          <a:alpha val="19000"/>
                        </a:schemeClr>
                      </a:gs>
                      <a:gs pos="5000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</p:grpSp>
          </p:grpSp>
        </p:grpSp>
        <p:sp>
          <p:nvSpPr>
            <p:cNvPr id="174" name="자유형 166">
              <a:extLst>
                <a:ext uri="{FF2B5EF4-FFF2-40B4-BE49-F238E27FC236}">
                  <a16:creationId xmlns:a16="http://schemas.microsoft.com/office/drawing/2014/main" id="{200E8FB2-706E-4495-8229-B7BC77B22625}"/>
                </a:ext>
              </a:extLst>
            </p:cNvPr>
            <p:cNvSpPr/>
            <p:nvPr/>
          </p:nvSpPr>
          <p:spPr>
            <a:xfrm rot="2564305">
              <a:off x="1424624" y="4821170"/>
              <a:ext cx="450618" cy="339197"/>
            </a:xfrm>
            <a:custGeom>
              <a:avLst/>
              <a:gdLst>
                <a:gd name="connsiteX0" fmla="*/ 0 w 2171700"/>
                <a:gd name="connsiteY0" fmla="*/ 1038225 h 1914525"/>
                <a:gd name="connsiteX1" fmla="*/ 390525 w 2171700"/>
                <a:gd name="connsiteY1" fmla="*/ 1571625 h 1914525"/>
                <a:gd name="connsiteX2" fmla="*/ 819150 w 2171700"/>
                <a:gd name="connsiteY2" fmla="*/ 1914525 h 1914525"/>
                <a:gd name="connsiteX3" fmla="*/ 1409700 w 2171700"/>
                <a:gd name="connsiteY3" fmla="*/ 1771650 h 1914525"/>
                <a:gd name="connsiteX4" fmla="*/ 1876425 w 2171700"/>
                <a:gd name="connsiteY4" fmla="*/ 1371600 h 1914525"/>
                <a:gd name="connsiteX5" fmla="*/ 2171700 w 2171700"/>
                <a:gd name="connsiteY5" fmla="*/ 752475 h 1914525"/>
                <a:gd name="connsiteX6" fmla="*/ 2105025 w 2171700"/>
                <a:gd name="connsiteY6" fmla="*/ 0 h 1914525"/>
                <a:gd name="connsiteX7" fmla="*/ 1990725 w 2171700"/>
                <a:gd name="connsiteY7" fmla="*/ 209550 h 1914525"/>
                <a:gd name="connsiteX8" fmla="*/ 1733550 w 2171700"/>
                <a:gd name="connsiteY8" fmla="*/ 514350 h 1914525"/>
                <a:gd name="connsiteX9" fmla="*/ 1428750 w 2171700"/>
                <a:gd name="connsiteY9" fmla="*/ 533400 h 1914525"/>
                <a:gd name="connsiteX10" fmla="*/ 790575 w 2171700"/>
                <a:gd name="connsiteY10" fmla="*/ 942975 h 1914525"/>
                <a:gd name="connsiteX11" fmla="*/ 209550 w 2171700"/>
                <a:gd name="connsiteY11" fmla="*/ 1047750 h 1914525"/>
                <a:gd name="connsiteX12" fmla="*/ 0 w 2171700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128712 h 2005012"/>
                <a:gd name="connsiteX1" fmla="*/ 420687 w 2201862"/>
                <a:gd name="connsiteY1" fmla="*/ 1662112 h 2005012"/>
                <a:gd name="connsiteX2" fmla="*/ 849312 w 2201862"/>
                <a:gd name="connsiteY2" fmla="*/ 2005012 h 2005012"/>
                <a:gd name="connsiteX3" fmla="*/ 1439862 w 2201862"/>
                <a:gd name="connsiteY3" fmla="*/ 1862137 h 2005012"/>
                <a:gd name="connsiteX4" fmla="*/ 1906587 w 2201862"/>
                <a:gd name="connsiteY4" fmla="*/ 1462087 h 2005012"/>
                <a:gd name="connsiteX5" fmla="*/ 2201862 w 2201862"/>
                <a:gd name="connsiteY5" fmla="*/ 842962 h 2005012"/>
                <a:gd name="connsiteX6" fmla="*/ 2135187 w 2201862"/>
                <a:gd name="connsiteY6" fmla="*/ 90487 h 2005012"/>
                <a:gd name="connsiteX7" fmla="*/ 2020887 w 2201862"/>
                <a:gd name="connsiteY7" fmla="*/ 300037 h 2005012"/>
                <a:gd name="connsiteX8" fmla="*/ 1763712 w 2201862"/>
                <a:gd name="connsiteY8" fmla="*/ 604837 h 2005012"/>
                <a:gd name="connsiteX9" fmla="*/ 1458912 w 2201862"/>
                <a:gd name="connsiteY9" fmla="*/ 623887 h 2005012"/>
                <a:gd name="connsiteX10" fmla="*/ 820737 w 2201862"/>
                <a:gd name="connsiteY10" fmla="*/ 1033462 h 2005012"/>
                <a:gd name="connsiteX11" fmla="*/ 239712 w 2201862"/>
                <a:gd name="connsiteY11" fmla="*/ 1138237 h 2005012"/>
                <a:gd name="connsiteX12" fmla="*/ 30162 w 22018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312374"/>
                <a:gd name="connsiteY0" fmla="*/ 869819 h 1779457"/>
                <a:gd name="connsiteX1" fmla="*/ 420687 w 2312374"/>
                <a:gd name="connsiteY1" fmla="*/ 1403219 h 1779457"/>
                <a:gd name="connsiteX2" fmla="*/ 849312 w 2312374"/>
                <a:gd name="connsiteY2" fmla="*/ 1746119 h 1779457"/>
                <a:gd name="connsiteX3" fmla="*/ 1439862 w 2312374"/>
                <a:gd name="connsiteY3" fmla="*/ 1603244 h 1779457"/>
                <a:gd name="connsiteX4" fmla="*/ 1906587 w 2312374"/>
                <a:gd name="connsiteY4" fmla="*/ 1203194 h 1779457"/>
                <a:gd name="connsiteX5" fmla="*/ 2201862 w 2312374"/>
                <a:gd name="connsiteY5" fmla="*/ 584069 h 1779457"/>
                <a:gd name="connsiteX6" fmla="*/ 2239349 w 2312374"/>
                <a:gd name="connsiteY6" fmla="*/ 39687 h 1779457"/>
                <a:gd name="connsiteX7" fmla="*/ 1763712 w 2312374"/>
                <a:gd name="connsiteY7" fmla="*/ 345944 h 1779457"/>
                <a:gd name="connsiteX8" fmla="*/ 820737 w 2312374"/>
                <a:gd name="connsiteY8" fmla="*/ 774569 h 1779457"/>
                <a:gd name="connsiteX9" fmla="*/ 239712 w 2312374"/>
                <a:gd name="connsiteY9" fmla="*/ 879344 h 1779457"/>
                <a:gd name="connsiteX10" fmla="*/ 30162 w 2312374"/>
                <a:gd name="connsiteY10" fmla="*/ 869819 h 1779457"/>
                <a:gd name="connsiteX0" fmla="*/ 30162 w 2332627"/>
                <a:gd name="connsiteY0" fmla="*/ 846217 h 1755855"/>
                <a:gd name="connsiteX1" fmla="*/ 420687 w 2332627"/>
                <a:gd name="connsiteY1" fmla="*/ 1379617 h 1755855"/>
                <a:gd name="connsiteX2" fmla="*/ 849312 w 2332627"/>
                <a:gd name="connsiteY2" fmla="*/ 1722517 h 1755855"/>
                <a:gd name="connsiteX3" fmla="*/ 1439862 w 2332627"/>
                <a:gd name="connsiteY3" fmla="*/ 1579642 h 1755855"/>
                <a:gd name="connsiteX4" fmla="*/ 1906587 w 2332627"/>
                <a:gd name="connsiteY4" fmla="*/ 1179592 h 1755855"/>
                <a:gd name="connsiteX5" fmla="*/ 2201862 w 2332627"/>
                <a:gd name="connsiteY5" fmla="*/ 560467 h 1755855"/>
                <a:gd name="connsiteX6" fmla="*/ 2239349 w 2332627"/>
                <a:gd name="connsiteY6" fmla="*/ 16085 h 1755855"/>
                <a:gd name="connsiteX7" fmla="*/ 1642189 w 2332627"/>
                <a:gd name="connsiteY7" fmla="*/ 463955 h 1755855"/>
                <a:gd name="connsiteX8" fmla="*/ 820737 w 2332627"/>
                <a:gd name="connsiteY8" fmla="*/ 750967 h 1755855"/>
                <a:gd name="connsiteX9" fmla="*/ 239712 w 2332627"/>
                <a:gd name="connsiteY9" fmla="*/ 855742 h 1755855"/>
                <a:gd name="connsiteX10" fmla="*/ 30162 w 2332627"/>
                <a:gd name="connsiteY10" fmla="*/ 846217 h 1755855"/>
                <a:gd name="connsiteX0" fmla="*/ 30162 w 2332628"/>
                <a:gd name="connsiteY0" fmla="*/ 846217 h 1755855"/>
                <a:gd name="connsiteX1" fmla="*/ 420687 w 2332628"/>
                <a:gd name="connsiteY1" fmla="*/ 1379617 h 1755855"/>
                <a:gd name="connsiteX2" fmla="*/ 849312 w 2332628"/>
                <a:gd name="connsiteY2" fmla="*/ 1722517 h 1755855"/>
                <a:gd name="connsiteX3" fmla="*/ 1439862 w 2332628"/>
                <a:gd name="connsiteY3" fmla="*/ 1579642 h 1755855"/>
                <a:gd name="connsiteX4" fmla="*/ 1906587 w 2332628"/>
                <a:gd name="connsiteY4" fmla="*/ 1179592 h 1755855"/>
                <a:gd name="connsiteX5" fmla="*/ 2201862 w 2332628"/>
                <a:gd name="connsiteY5" fmla="*/ 560467 h 1755855"/>
                <a:gd name="connsiteX6" fmla="*/ 2239349 w 2332628"/>
                <a:gd name="connsiteY6" fmla="*/ 16085 h 1755855"/>
                <a:gd name="connsiteX7" fmla="*/ 1642189 w 2332628"/>
                <a:gd name="connsiteY7" fmla="*/ 463955 h 1755855"/>
                <a:gd name="connsiteX8" fmla="*/ 970384 w 2332628"/>
                <a:gd name="connsiteY8" fmla="*/ 538600 h 1755855"/>
                <a:gd name="connsiteX9" fmla="*/ 239712 w 2332628"/>
                <a:gd name="connsiteY9" fmla="*/ 855742 h 1755855"/>
                <a:gd name="connsiteX10" fmla="*/ 30162 w 2332628"/>
                <a:gd name="connsiteY10" fmla="*/ 846217 h 175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628" h="1755855">
                  <a:moveTo>
                    <a:pt x="30162" y="846217"/>
                  </a:moveTo>
                  <a:cubicBezTo>
                    <a:pt x="60324" y="933529"/>
                    <a:pt x="284162" y="1233567"/>
                    <a:pt x="420687" y="1379617"/>
                  </a:cubicBezTo>
                  <a:cubicBezTo>
                    <a:pt x="557212" y="1525667"/>
                    <a:pt x="679449" y="1689179"/>
                    <a:pt x="849312" y="1722517"/>
                  </a:cubicBezTo>
                  <a:cubicBezTo>
                    <a:pt x="1019175" y="1755855"/>
                    <a:pt x="1263650" y="1670129"/>
                    <a:pt x="1439862" y="1579642"/>
                  </a:cubicBezTo>
                  <a:cubicBezTo>
                    <a:pt x="1616074" y="1489155"/>
                    <a:pt x="1779587" y="1349455"/>
                    <a:pt x="1906587" y="1179592"/>
                  </a:cubicBezTo>
                  <a:cubicBezTo>
                    <a:pt x="2033587" y="1009729"/>
                    <a:pt x="2146402" y="754385"/>
                    <a:pt x="2201862" y="560467"/>
                  </a:cubicBezTo>
                  <a:cubicBezTo>
                    <a:pt x="2257322" y="366549"/>
                    <a:pt x="2332628" y="32170"/>
                    <a:pt x="2239349" y="16085"/>
                  </a:cubicBezTo>
                  <a:cubicBezTo>
                    <a:pt x="2146070" y="0"/>
                    <a:pt x="1853683" y="376869"/>
                    <a:pt x="1642189" y="463955"/>
                  </a:cubicBezTo>
                  <a:cubicBezTo>
                    <a:pt x="1430695" y="551041"/>
                    <a:pt x="1204130" y="473302"/>
                    <a:pt x="970384" y="538600"/>
                  </a:cubicBezTo>
                  <a:cubicBezTo>
                    <a:pt x="736638" y="603898"/>
                    <a:pt x="396416" y="804472"/>
                    <a:pt x="239712" y="855742"/>
                  </a:cubicBezTo>
                  <a:cubicBezTo>
                    <a:pt x="83008" y="907012"/>
                    <a:pt x="0" y="758905"/>
                    <a:pt x="30162" y="846217"/>
                  </a:cubicBezTo>
                  <a:close/>
                </a:path>
              </a:pathLst>
            </a:custGeom>
            <a:gradFill flip="none" rotWithShape="1">
              <a:gsLst>
                <a:gs pos="74000">
                  <a:schemeClr val="bg1">
                    <a:alpha val="11000"/>
                  </a:schemeClr>
                </a:gs>
                <a:gs pos="28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Black" pitchFamily="34" charset="0"/>
                <a:cs typeface="Arial" pitchFamily="34" charset="0"/>
              </a:endParaRPr>
            </a:p>
          </p:txBody>
        </p:sp>
      </p:grpSp>
      <p:sp>
        <p:nvSpPr>
          <p:cNvPr id="10" name="제목 9">
            <a:extLst>
              <a:ext uri="{FF2B5EF4-FFF2-40B4-BE49-F238E27FC236}">
                <a16:creationId xmlns:a16="http://schemas.microsoft.com/office/drawing/2014/main" id="{6E8D2160-7C5A-4865-B1AB-649A1AFDD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46" y="47856"/>
            <a:ext cx="8859140" cy="701675"/>
          </a:xfrm>
        </p:spPr>
        <p:txBody>
          <a:bodyPr/>
          <a:lstStyle/>
          <a:p>
            <a:r>
              <a:rPr lang="ko-KR" altLang="en-US"/>
              <a:t>수업내용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5498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그림판</a:t>
            </a:r>
            <a:r>
              <a:rPr lang="ko-KR" altLang="en-US" dirty="0"/>
              <a:t> 만들기</a:t>
            </a:r>
          </a:p>
        </p:txBody>
      </p:sp>
      <p:sp>
        <p:nvSpPr>
          <p:cNvPr id="8" name="내용 개체 틀 1"/>
          <p:cNvSpPr>
            <a:spLocks noGrp="1"/>
          </p:cNvSpPr>
          <p:nvPr>
            <p:ph idx="1"/>
          </p:nvPr>
        </p:nvSpPr>
        <p:spPr>
          <a:xfrm>
            <a:off x="381760" y="1276099"/>
            <a:ext cx="7180327" cy="759985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13) </a:t>
            </a:r>
            <a:r>
              <a:rPr lang="ko-KR" altLang="en-US" sz="1800" dirty="0"/>
              <a:t>지우개</a:t>
            </a:r>
            <a:r>
              <a:rPr lang="en-US" altLang="ko-KR" sz="1800" dirty="0"/>
              <a:t> </a:t>
            </a:r>
            <a:r>
              <a:rPr lang="ko-KR" altLang="en-US" sz="1800" dirty="0"/>
              <a:t>코드를 추가하고</a:t>
            </a:r>
            <a:r>
              <a:rPr lang="en-US" altLang="ko-KR" sz="1800" dirty="0"/>
              <a:t>, </a:t>
            </a:r>
            <a:r>
              <a:rPr lang="ko-KR" altLang="en-US" sz="1800" dirty="0"/>
              <a:t>코드를 만들어줍니다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68" y="2337301"/>
            <a:ext cx="3641600" cy="141783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562" y="3125383"/>
            <a:ext cx="1914525" cy="73342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1848" y="4530162"/>
            <a:ext cx="2057400" cy="1047750"/>
          </a:xfrm>
          <a:prstGeom prst="rect">
            <a:avLst/>
          </a:prstGeom>
        </p:spPr>
      </p:pic>
      <p:sp>
        <p:nvSpPr>
          <p:cNvPr id="18" name="자유형 17"/>
          <p:cNvSpPr/>
          <p:nvPr/>
        </p:nvSpPr>
        <p:spPr>
          <a:xfrm>
            <a:off x="3813048" y="3464664"/>
            <a:ext cx="1828800" cy="27432"/>
          </a:xfrm>
          <a:custGeom>
            <a:avLst/>
            <a:gdLst>
              <a:gd name="connsiteX0" fmla="*/ 0 w 1828800"/>
              <a:gd name="connsiteY0" fmla="*/ 0 h 27432"/>
              <a:gd name="connsiteX1" fmla="*/ 1828800 w 1828800"/>
              <a:gd name="connsiteY1" fmla="*/ 27432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28800" h="27432">
                <a:moveTo>
                  <a:pt x="0" y="0"/>
                </a:moveTo>
                <a:lnTo>
                  <a:pt x="1828800" y="27432"/>
                </a:lnTo>
              </a:path>
            </a:pathLst>
          </a:custGeom>
          <a:noFill/>
          <a:ln w="28575"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449895" y="3685310"/>
            <a:ext cx="4191953" cy="1179298"/>
          </a:xfrm>
          <a:custGeom>
            <a:avLst/>
            <a:gdLst>
              <a:gd name="connsiteX0" fmla="*/ 0 w 1828800"/>
              <a:gd name="connsiteY0" fmla="*/ 0 h 27432"/>
              <a:gd name="connsiteX1" fmla="*/ 1828800 w 1828800"/>
              <a:gd name="connsiteY1" fmla="*/ 27432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28800" h="27432">
                <a:moveTo>
                  <a:pt x="0" y="0"/>
                </a:moveTo>
                <a:lnTo>
                  <a:pt x="1828800" y="27432"/>
                </a:lnTo>
              </a:path>
            </a:pathLst>
          </a:custGeom>
          <a:noFill/>
          <a:ln w="28575"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0131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620495" y="2337312"/>
            <a:ext cx="3263244" cy="1858051"/>
            <a:chOff x="620495" y="2949960"/>
            <a:chExt cx="3263244" cy="1858051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0495" y="2949960"/>
              <a:ext cx="3263244" cy="1858051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2965" y="4198663"/>
              <a:ext cx="593539" cy="580201"/>
            </a:xfrm>
            <a:prstGeom prst="rect">
              <a:avLst/>
            </a:prstGeom>
          </p:spPr>
        </p:pic>
      </p:grp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8921" y="1304382"/>
            <a:ext cx="7975798" cy="4754561"/>
          </a:xfrm>
        </p:spPr>
        <p:txBody>
          <a:bodyPr/>
          <a:lstStyle/>
          <a:p>
            <a:r>
              <a:rPr lang="en-US" altLang="ko-KR" dirty="0"/>
              <a:t>14) </a:t>
            </a:r>
            <a:r>
              <a:rPr lang="ko-KR" altLang="en-US" dirty="0"/>
              <a:t>모두 지우기 버튼을 만들어 봅시다</a:t>
            </a:r>
            <a:r>
              <a:rPr lang="en-US" altLang="ko-KR" dirty="0"/>
              <a:t>.</a:t>
            </a:r>
          </a:p>
          <a:p>
            <a:pPr marL="600075" lvl="1" indent="-342900">
              <a:buFont typeface="+mj-ea"/>
              <a:buAutoNum type="circleNumDbPlain"/>
            </a:pPr>
            <a:r>
              <a:rPr lang="en-US" altLang="ko-KR" dirty="0"/>
              <a:t>[</a:t>
            </a:r>
            <a:r>
              <a:rPr lang="ko-KR" altLang="en-US" dirty="0"/>
              <a:t>새로운 </a:t>
            </a:r>
            <a:r>
              <a:rPr lang="ko-KR" altLang="en-US" dirty="0" err="1"/>
              <a:t>스프라이트</a:t>
            </a:r>
            <a:r>
              <a:rPr lang="ko-KR" altLang="en-US" dirty="0"/>
              <a:t> 추가</a:t>
            </a:r>
            <a:r>
              <a:rPr lang="en-US" altLang="ko-KR" dirty="0"/>
              <a:t>] – </a:t>
            </a:r>
            <a:r>
              <a:rPr lang="ko-KR" altLang="en-US" dirty="0"/>
              <a:t>②</a:t>
            </a:r>
            <a:r>
              <a:rPr lang="en-US" altLang="ko-KR" dirty="0"/>
              <a:t> Button2 –[</a:t>
            </a:r>
            <a:r>
              <a:rPr lang="ko-KR" altLang="en-US" dirty="0"/>
              <a:t>확인</a:t>
            </a:r>
            <a:r>
              <a:rPr lang="en-US" altLang="ko-KR" dirty="0"/>
              <a:t>]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 err="1"/>
              <a:t>그림판</a:t>
            </a:r>
            <a:r>
              <a:rPr lang="ko-KR" altLang="en-US" dirty="0"/>
              <a:t>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820223" y="451532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③</a:t>
            </a:r>
            <a:endParaRPr lang="ko-KR" altLang="en-US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312" y="2337312"/>
            <a:ext cx="4697696" cy="249740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090359" y="2310983"/>
            <a:ext cx="306932" cy="292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354819" y="3657839"/>
            <a:ext cx="636216" cy="3964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5CFABFD-A2D1-4E95-AE13-E1C1DF633886}"/>
              </a:ext>
            </a:extLst>
          </p:cNvPr>
          <p:cNvGrpSpPr/>
          <p:nvPr/>
        </p:nvGrpSpPr>
        <p:grpSpPr>
          <a:xfrm>
            <a:off x="3172339" y="2496501"/>
            <a:ext cx="312117" cy="396466"/>
            <a:chOff x="4819292" y="3782237"/>
            <a:chExt cx="312117" cy="39646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7551B21-E240-44C3-9C8C-BF223319E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9292" y="3782237"/>
              <a:ext cx="306932" cy="39646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60A73FC-EFAE-4FF0-A57D-2848FBC24D05}"/>
                </a:ext>
              </a:extLst>
            </p:cNvPr>
            <p:cNvSpPr txBox="1"/>
            <p:nvPr/>
          </p:nvSpPr>
          <p:spPr>
            <a:xfrm>
              <a:off x="4856975" y="3896587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8C5D898-E660-4812-9E60-7E4203C28A6E}"/>
              </a:ext>
            </a:extLst>
          </p:cNvPr>
          <p:cNvGrpSpPr/>
          <p:nvPr/>
        </p:nvGrpSpPr>
        <p:grpSpPr>
          <a:xfrm>
            <a:off x="7751632" y="3876115"/>
            <a:ext cx="312117" cy="396466"/>
            <a:chOff x="4819292" y="3782237"/>
            <a:chExt cx="312117" cy="396466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8034D73-F222-4E76-AE1A-11F20D6F3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9292" y="3782237"/>
              <a:ext cx="306932" cy="39646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B4A5C5E-5968-439E-8E78-AFC5A1DAF325}"/>
                </a:ext>
              </a:extLst>
            </p:cNvPr>
            <p:cNvSpPr txBox="1"/>
            <p:nvPr/>
          </p:nvSpPr>
          <p:spPr>
            <a:xfrm>
              <a:off x="4856975" y="3896587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81171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00" y="2708522"/>
            <a:ext cx="3246339" cy="1796130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5728" y="1255256"/>
            <a:ext cx="7975798" cy="4754561"/>
          </a:xfrm>
        </p:spPr>
        <p:txBody>
          <a:bodyPr/>
          <a:lstStyle/>
          <a:p>
            <a:r>
              <a:rPr lang="en-US" altLang="ko-KR" dirty="0"/>
              <a:t>14) </a:t>
            </a:r>
            <a:r>
              <a:rPr lang="ko-KR" altLang="en-US" dirty="0"/>
              <a:t>새 </a:t>
            </a:r>
            <a:r>
              <a:rPr lang="ko-KR" altLang="en-US" dirty="0" err="1"/>
              <a:t>스프라이트의</a:t>
            </a:r>
            <a:r>
              <a:rPr lang="ko-KR" altLang="en-US" dirty="0"/>
              <a:t> 이름을 </a:t>
            </a:r>
            <a:r>
              <a:rPr lang="en-US" altLang="ko-KR" dirty="0"/>
              <a:t>[End]</a:t>
            </a:r>
            <a:r>
              <a:rPr lang="ko-KR" altLang="en-US" dirty="0"/>
              <a:t>로 변경하기</a:t>
            </a:r>
            <a:endParaRPr lang="en-US" altLang="ko-KR" dirty="0"/>
          </a:p>
          <a:p>
            <a:pPr marL="600075" lvl="1" indent="-342900">
              <a:buFont typeface="+mj-ea"/>
              <a:buAutoNum type="circleNumDbPlain"/>
            </a:pPr>
            <a:r>
              <a:rPr lang="ko-KR" altLang="en-US" dirty="0"/>
              <a:t>버튼을 클릭하고 ② </a:t>
            </a:r>
            <a:r>
              <a:rPr lang="en-US" altLang="ko-KR" dirty="0"/>
              <a:t>[</a:t>
            </a:r>
            <a:r>
              <a:rPr lang="ko-KR" altLang="en-US" dirty="0"/>
              <a:t>텍스트</a:t>
            </a:r>
            <a:r>
              <a:rPr lang="en-US" altLang="ko-KR" dirty="0"/>
              <a:t>] </a:t>
            </a:r>
            <a:r>
              <a:rPr lang="ko-KR" altLang="en-US" dirty="0"/>
              <a:t>도구를</a:t>
            </a:r>
            <a:r>
              <a:rPr lang="en-US" altLang="ko-KR" dirty="0"/>
              <a:t> </a:t>
            </a:r>
            <a:r>
              <a:rPr lang="ko-KR" altLang="en-US" dirty="0"/>
              <a:t>클릭 한다</a:t>
            </a:r>
            <a:r>
              <a:rPr lang="en-US" altLang="ko-KR" dirty="0"/>
              <a:t>.</a:t>
            </a:r>
          </a:p>
          <a:p>
            <a:pPr marL="257175" lvl="1"/>
            <a:r>
              <a:rPr lang="ko-KR" altLang="en-US" dirty="0"/>
              <a:t>③ 글자 </a:t>
            </a:r>
            <a:r>
              <a:rPr lang="en-US" altLang="ko-KR" dirty="0"/>
              <a:t>“Clear” </a:t>
            </a:r>
            <a:r>
              <a:rPr lang="ko-KR" altLang="en-US" dirty="0"/>
              <a:t>입력</a:t>
            </a:r>
            <a:endParaRPr lang="en-US" altLang="ko-KR" dirty="0"/>
          </a:p>
          <a:p>
            <a:pPr marL="257175" lvl="1"/>
            <a:r>
              <a:rPr lang="ko-KR" altLang="en-US" dirty="0"/>
              <a:t>④ 새 </a:t>
            </a:r>
            <a:r>
              <a:rPr lang="ko-KR" altLang="en-US" dirty="0" err="1"/>
              <a:t>스프라이트의</a:t>
            </a:r>
            <a:r>
              <a:rPr lang="ko-KR" altLang="en-US" dirty="0"/>
              <a:t> </a:t>
            </a:r>
            <a:r>
              <a:rPr lang="ko-KR" altLang="ko-KR" dirty="0"/>
              <a:t>ⓘ</a:t>
            </a:r>
            <a:r>
              <a:rPr lang="en-US" altLang="ko-KR" dirty="0"/>
              <a:t>[</a:t>
            </a:r>
            <a:r>
              <a:rPr lang="ko-KR" altLang="en-US" dirty="0"/>
              <a:t>정보</a:t>
            </a:r>
            <a:r>
              <a:rPr lang="en-US" altLang="ko-KR" dirty="0"/>
              <a:t>]</a:t>
            </a:r>
            <a:r>
              <a:rPr lang="ko-KR" altLang="en-US" dirty="0"/>
              <a:t>버튼을 누른 후 이름을 </a:t>
            </a:r>
            <a:r>
              <a:rPr lang="en-US" altLang="ko-KR" dirty="0"/>
              <a:t>“All Clear”</a:t>
            </a:r>
            <a:r>
              <a:rPr lang="ko-KR" altLang="en-US" dirty="0"/>
              <a:t>로 변경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 err="1"/>
              <a:t>그림판</a:t>
            </a:r>
            <a:r>
              <a:rPr lang="ko-KR" altLang="en-US" dirty="0"/>
              <a:t>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210" y="2560506"/>
            <a:ext cx="4305315" cy="3888293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8133524" y="3929471"/>
            <a:ext cx="306932" cy="292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856142" y="345456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글자</a:t>
            </a:r>
            <a:r>
              <a:rPr lang="en-US" altLang="ko-KR" dirty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입력 </a:t>
            </a:r>
            <a:endParaRPr lang="ko-KR" altLang="en-US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E3DA8E2-4D9D-4A33-817B-FCF681E0B0AD}"/>
              </a:ext>
            </a:extLst>
          </p:cNvPr>
          <p:cNvGrpSpPr/>
          <p:nvPr/>
        </p:nvGrpSpPr>
        <p:grpSpPr>
          <a:xfrm>
            <a:off x="1369268" y="4268020"/>
            <a:ext cx="312117" cy="396466"/>
            <a:chOff x="4819292" y="3782237"/>
            <a:chExt cx="312117" cy="39646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3AE7C6F-8454-4872-B82D-3C3BE198B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9292" y="3782237"/>
              <a:ext cx="306932" cy="39646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D38DEA-8618-4F4E-8724-3F15927DC68D}"/>
                </a:ext>
              </a:extLst>
            </p:cNvPr>
            <p:cNvSpPr txBox="1"/>
            <p:nvPr/>
          </p:nvSpPr>
          <p:spPr>
            <a:xfrm>
              <a:off x="4856975" y="3896587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87920C3-A0CA-47F0-BBA6-B150D38B53ED}"/>
              </a:ext>
            </a:extLst>
          </p:cNvPr>
          <p:cNvGrpSpPr/>
          <p:nvPr/>
        </p:nvGrpSpPr>
        <p:grpSpPr>
          <a:xfrm>
            <a:off x="5985769" y="4393498"/>
            <a:ext cx="312117" cy="396466"/>
            <a:chOff x="4819292" y="3782237"/>
            <a:chExt cx="312117" cy="39646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16AC5B4-CC3B-4659-AA51-99A16B77A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9292" y="3782237"/>
              <a:ext cx="306932" cy="39646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15B067-15BA-4687-937D-478340676B4F}"/>
                </a:ext>
              </a:extLst>
            </p:cNvPr>
            <p:cNvSpPr txBox="1"/>
            <p:nvPr/>
          </p:nvSpPr>
          <p:spPr>
            <a:xfrm>
              <a:off x="4856975" y="3896587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3</a:t>
              </a:r>
              <a:endParaRPr lang="ko-KR" altLang="en-US" sz="1200" b="1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8E49BFC-9C16-4F56-825D-1A19DD584307}"/>
              </a:ext>
            </a:extLst>
          </p:cNvPr>
          <p:cNvGrpSpPr/>
          <p:nvPr/>
        </p:nvGrpSpPr>
        <p:grpSpPr>
          <a:xfrm>
            <a:off x="8142114" y="4103088"/>
            <a:ext cx="312117" cy="396466"/>
            <a:chOff x="4819292" y="3782237"/>
            <a:chExt cx="312117" cy="396466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4AEC588-FBE2-4772-8923-14CDDCD88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9292" y="3782237"/>
              <a:ext cx="306932" cy="396466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7AF806-894B-42D9-AE47-D8D9029C7B42}"/>
                </a:ext>
              </a:extLst>
            </p:cNvPr>
            <p:cNvSpPr txBox="1"/>
            <p:nvPr/>
          </p:nvSpPr>
          <p:spPr>
            <a:xfrm>
              <a:off x="4856975" y="3896587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367D541-A026-4E16-9ADB-BB5D6972F5FB}"/>
              </a:ext>
            </a:extLst>
          </p:cNvPr>
          <p:cNvGrpSpPr/>
          <p:nvPr/>
        </p:nvGrpSpPr>
        <p:grpSpPr>
          <a:xfrm>
            <a:off x="1038309" y="4019205"/>
            <a:ext cx="312117" cy="396466"/>
            <a:chOff x="4819292" y="3782237"/>
            <a:chExt cx="312117" cy="396466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157FF35-E81B-459E-A3CD-FF4C49DCB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9292" y="3782237"/>
              <a:ext cx="306932" cy="396466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114AA33-72BB-46B5-BCE3-8D521F3DDC18}"/>
                </a:ext>
              </a:extLst>
            </p:cNvPr>
            <p:cNvSpPr txBox="1"/>
            <p:nvPr/>
          </p:nvSpPr>
          <p:spPr>
            <a:xfrm>
              <a:off x="4856975" y="3896587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4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16472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15) </a:t>
            </a:r>
            <a:r>
              <a:rPr lang="ko-KR" altLang="en-US" dirty="0" err="1"/>
              <a:t>스프라이트의</a:t>
            </a:r>
            <a:r>
              <a:rPr lang="ko-KR" altLang="en-US" dirty="0"/>
              <a:t> 스크립트 작성하기</a:t>
            </a:r>
            <a:endParaRPr lang="en-US" altLang="ko-KR" dirty="0"/>
          </a:p>
          <a:p>
            <a:pPr marL="600075" lvl="1" indent="-342900">
              <a:lnSpc>
                <a:spcPct val="100000"/>
              </a:lnSpc>
              <a:spcBef>
                <a:spcPts val="1200"/>
              </a:spcBef>
              <a:buFont typeface="+mj-ea"/>
              <a:buAutoNum type="circleNumDbPlain"/>
            </a:pPr>
            <a:r>
              <a:rPr lang="en-US" altLang="ko-KR" dirty="0"/>
              <a:t>[</a:t>
            </a:r>
            <a:r>
              <a:rPr lang="ko-KR" altLang="en-US" dirty="0"/>
              <a:t>이벤트</a:t>
            </a:r>
            <a:r>
              <a:rPr lang="en-US" altLang="ko-KR" dirty="0"/>
              <a:t>]-[</a:t>
            </a:r>
            <a:r>
              <a:rPr lang="ko-KR" altLang="en-US" dirty="0"/>
              <a:t>이 </a:t>
            </a:r>
            <a:r>
              <a:rPr lang="ko-KR" altLang="en-US" dirty="0" err="1"/>
              <a:t>스프라이트를</a:t>
            </a:r>
            <a:r>
              <a:rPr lang="en-US" altLang="ko-KR" dirty="0"/>
              <a:t> </a:t>
            </a:r>
            <a:r>
              <a:rPr lang="ko-KR" altLang="en-US" dirty="0"/>
              <a:t>클릭했을 때</a:t>
            </a:r>
            <a:r>
              <a:rPr lang="en-US" altLang="ko-KR" dirty="0"/>
              <a:t>]</a:t>
            </a:r>
          </a:p>
          <a:p>
            <a:pPr marL="600075" lvl="1" indent="-342900">
              <a:lnSpc>
                <a:spcPct val="100000"/>
              </a:lnSpc>
              <a:spcBef>
                <a:spcPts val="1200"/>
              </a:spcBef>
              <a:buFont typeface="+mj-ea"/>
              <a:buAutoNum type="circleNumDbPlain"/>
            </a:pPr>
            <a:r>
              <a:rPr lang="en-US" altLang="ko-KR" dirty="0"/>
              <a:t>[</a:t>
            </a:r>
            <a:r>
              <a:rPr lang="ko-KR" altLang="en-US" dirty="0"/>
              <a:t>펜</a:t>
            </a:r>
            <a:r>
              <a:rPr lang="en-US" altLang="ko-KR" dirty="0"/>
              <a:t>]-[</a:t>
            </a:r>
            <a:r>
              <a:rPr lang="ko-KR" altLang="en-US" dirty="0"/>
              <a:t>지우기</a:t>
            </a:r>
            <a:r>
              <a:rPr lang="en-US" altLang="ko-KR" dirty="0"/>
              <a:t>]</a:t>
            </a:r>
          </a:p>
          <a:p>
            <a:pPr marL="600075" lvl="1" indent="-342900">
              <a:lnSpc>
                <a:spcPct val="100000"/>
              </a:lnSpc>
              <a:spcBef>
                <a:spcPts val="1200"/>
              </a:spcBef>
              <a:buFont typeface="+mj-ea"/>
              <a:buAutoNum type="circleNumDbPlain"/>
            </a:pPr>
            <a:r>
              <a:rPr lang="en-US" altLang="ko-KR" dirty="0"/>
              <a:t>[</a:t>
            </a:r>
            <a:r>
              <a:rPr lang="ko-KR" altLang="en-US" dirty="0"/>
              <a:t>제어</a:t>
            </a:r>
            <a:r>
              <a:rPr lang="en-US" altLang="ko-KR" dirty="0"/>
              <a:t>]-[</a:t>
            </a:r>
            <a:r>
              <a:rPr lang="ko-KR" altLang="en-US" dirty="0"/>
              <a:t>모두 멈추기</a:t>
            </a:r>
            <a:r>
              <a:rPr lang="en-US" altLang="ko-KR" dirty="0"/>
              <a:t>]</a:t>
            </a:r>
            <a:endParaRPr lang="ko-KR" altLang="en-US" dirty="0"/>
          </a:p>
          <a:p>
            <a:pPr marL="457200" indent="-457200">
              <a:lnSpc>
                <a:spcPct val="100000"/>
              </a:lnSpc>
              <a:spcBef>
                <a:spcPts val="1200"/>
              </a:spcBef>
              <a:buFont typeface="+mj-ea"/>
              <a:buAutoNum type="circleNumDbPlain"/>
            </a:pPr>
            <a:endParaRPr lang="ko-KR" altLang="en-US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 err="1"/>
              <a:t>그림판</a:t>
            </a:r>
            <a:r>
              <a:rPr lang="ko-KR" altLang="en-US" dirty="0"/>
              <a:t>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109" y="4111700"/>
            <a:ext cx="1943100" cy="10096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826" y="3259325"/>
            <a:ext cx="3416046" cy="1862025"/>
          </a:xfrm>
          <a:prstGeom prst="rect">
            <a:avLst/>
          </a:prstGeom>
        </p:spPr>
      </p:pic>
      <p:sp>
        <p:nvSpPr>
          <p:cNvPr id="8" name="자유형 7"/>
          <p:cNvSpPr/>
          <p:nvPr/>
        </p:nvSpPr>
        <p:spPr>
          <a:xfrm>
            <a:off x="2440290" y="4809332"/>
            <a:ext cx="3235819" cy="45719"/>
          </a:xfrm>
          <a:custGeom>
            <a:avLst/>
            <a:gdLst>
              <a:gd name="connsiteX0" fmla="*/ 0 w 1828800"/>
              <a:gd name="connsiteY0" fmla="*/ 0 h 27432"/>
              <a:gd name="connsiteX1" fmla="*/ 1828800 w 1828800"/>
              <a:gd name="connsiteY1" fmla="*/ 27432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28800" h="27432">
                <a:moveTo>
                  <a:pt x="0" y="0"/>
                </a:moveTo>
                <a:lnTo>
                  <a:pt x="1828800" y="27432"/>
                </a:lnTo>
              </a:path>
            </a:pathLst>
          </a:custGeom>
          <a:noFill/>
          <a:ln w="28575"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4359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 err="1"/>
              <a:t>그림판</a:t>
            </a:r>
            <a:r>
              <a:rPr lang="ko-KR" altLang="en-US" dirty="0"/>
              <a:t> 만들기 코드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6696"/>
            <a:ext cx="9144000" cy="58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05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6696"/>
            <a:ext cx="9144000" cy="5861304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 err="1"/>
              <a:t>그림판</a:t>
            </a:r>
            <a:r>
              <a:rPr lang="ko-KR" altLang="en-US" dirty="0"/>
              <a:t> 만들기 코드</a:t>
            </a: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6112158" y="3381725"/>
            <a:ext cx="2228850" cy="811763"/>
          </a:xfrm>
          <a:prstGeom prst="wedgeRoundRectCallout">
            <a:avLst>
              <a:gd name="adj1" fmla="val -6901"/>
              <a:gd name="adj2" fmla="val 7965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나머지 코드는 생략하겠습니다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583" y="4560073"/>
            <a:ext cx="1661732" cy="64668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4769" y="5202402"/>
            <a:ext cx="1653546" cy="64668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6583" y="5829218"/>
            <a:ext cx="1669918" cy="89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95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CBAC03-FF49-4AB1-97FE-0E19CDDAD5B7}"/>
              </a:ext>
            </a:extLst>
          </p:cNvPr>
          <p:cNvGrpSpPr/>
          <p:nvPr/>
        </p:nvGrpSpPr>
        <p:grpSpPr>
          <a:xfrm>
            <a:off x="1770307" y="3081948"/>
            <a:ext cx="5927236" cy="694104"/>
            <a:chOff x="1399650" y="3419449"/>
            <a:chExt cx="5927236" cy="694104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FE50338-0A97-424C-A017-AB02467B8C35}"/>
                </a:ext>
              </a:extLst>
            </p:cNvPr>
            <p:cNvGrpSpPr/>
            <p:nvPr/>
          </p:nvGrpSpPr>
          <p:grpSpPr>
            <a:xfrm>
              <a:off x="1399650" y="3419449"/>
              <a:ext cx="5927236" cy="666686"/>
              <a:chOff x="1525659" y="1576950"/>
              <a:chExt cx="5927236" cy="666686"/>
            </a:xfrm>
          </p:grpSpPr>
          <p:sp>
            <p:nvSpPr>
              <p:cNvPr id="24" name="AutoShape 92">
                <a:extLst>
                  <a:ext uri="{FF2B5EF4-FFF2-40B4-BE49-F238E27FC236}">
                    <a16:creationId xmlns:a16="http://schemas.microsoft.com/office/drawing/2014/main" id="{CF760479-D4C2-4735-82CE-39091F979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851574" y="1655513"/>
                <a:ext cx="5466722" cy="54617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" name="AutoShape 92">
                <a:extLst>
                  <a:ext uri="{FF2B5EF4-FFF2-40B4-BE49-F238E27FC236}">
                    <a16:creationId xmlns:a16="http://schemas.microsoft.com/office/drawing/2014/main" id="{D2491741-8AF9-4656-A41D-F3E1FB63E2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755535" y="1641625"/>
                <a:ext cx="5697360" cy="576609"/>
              </a:xfrm>
              <a:prstGeom prst="roundRect">
                <a:avLst>
                  <a:gd name="adj" fmla="val 50000"/>
                </a:avLst>
              </a:prstGeom>
              <a:noFill/>
              <a:ln w="50800">
                <a:solidFill>
                  <a:schemeClr val="bg1">
                    <a:lumMod val="65000"/>
                  </a:schemeClr>
                </a:solidFill>
                <a:prstDash val="solid"/>
                <a:headEnd/>
                <a:tailEnd/>
              </a:ln>
              <a:effectLst>
                <a:outerShdw blurRad="25400" dist="1905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E841B639-F602-4A68-8DD0-FECF0A66C812}"/>
                  </a:ext>
                </a:extLst>
              </p:cNvPr>
              <p:cNvSpPr/>
              <p:nvPr/>
            </p:nvSpPr>
            <p:spPr>
              <a:xfrm>
                <a:off x="2146261" y="1740366"/>
                <a:ext cx="8771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ko-KR" altLang="en-US" b="1" dirty="0">
                    <a:solidFill>
                      <a:srgbClr val="1A607C"/>
                    </a:solidFill>
                    <a:latin typeface="Arial Black" pitchFamily="34" charset="0"/>
                  </a:rPr>
                  <a:t>변수란</a:t>
                </a: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E3A69271-C05A-4708-847C-2AEB56D87C82}"/>
                  </a:ext>
                </a:extLst>
              </p:cNvPr>
              <p:cNvGrpSpPr/>
              <p:nvPr/>
            </p:nvGrpSpPr>
            <p:grpSpPr>
              <a:xfrm>
                <a:off x="1525659" y="1576950"/>
                <a:ext cx="641928" cy="666686"/>
                <a:chOff x="1090331" y="2530183"/>
                <a:chExt cx="641928" cy="666686"/>
              </a:xfrm>
            </p:grpSpPr>
            <p:sp>
              <p:nvSpPr>
                <p:cNvPr id="28" name="타원형 설명선 156">
                  <a:extLst>
                    <a:ext uri="{FF2B5EF4-FFF2-40B4-BE49-F238E27FC236}">
                      <a16:creationId xmlns:a16="http://schemas.microsoft.com/office/drawing/2014/main" id="{1AE04E81-C719-4036-B27E-8D1518A2CEC0}"/>
                    </a:ext>
                  </a:extLst>
                </p:cNvPr>
                <p:cNvSpPr/>
                <p:nvPr/>
              </p:nvSpPr>
              <p:spPr>
                <a:xfrm>
                  <a:off x="1098821" y="2559661"/>
                  <a:ext cx="633438" cy="637208"/>
                </a:xfrm>
                <a:prstGeom prst="wedgeEllipseCallout">
                  <a:avLst>
                    <a:gd name="adj1" fmla="val 37747"/>
                    <a:gd name="adj2" fmla="val 53342"/>
                  </a:avLst>
                </a:prstGeom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latin typeface="Arial Black" pitchFamily="34" charset="0"/>
                      <a:cs typeface="Arial" pitchFamily="34" charset="0"/>
                    </a:rPr>
                    <a:t>2</a:t>
                  </a:r>
                  <a:endParaRPr lang="ko-KR" altLang="en-US" dirty="0">
                    <a:latin typeface="Arial Black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29" name="그룹 161">
                  <a:extLst>
                    <a:ext uri="{FF2B5EF4-FFF2-40B4-BE49-F238E27FC236}">
                      <a16:creationId xmlns:a16="http://schemas.microsoft.com/office/drawing/2014/main" id="{06C56694-171F-4AF3-8D9F-242D0DFA8E81}"/>
                    </a:ext>
                  </a:extLst>
                </p:cNvPr>
                <p:cNvGrpSpPr/>
                <p:nvPr/>
              </p:nvGrpSpPr>
              <p:grpSpPr>
                <a:xfrm>
                  <a:off x="1090331" y="2530183"/>
                  <a:ext cx="518601" cy="607761"/>
                  <a:chOff x="1337191" y="1394606"/>
                  <a:chExt cx="497706" cy="583273"/>
                </a:xfrm>
              </p:grpSpPr>
              <p:sp>
                <p:nvSpPr>
                  <p:cNvPr id="30" name="Oval 26">
                    <a:extLst>
                      <a:ext uri="{FF2B5EF4-FFF2-40B4-BE49-F238E27FC236}">
                        <a16:creationId xmlns:a16="http://schemas.microsoft.com/office/drawing/2014/main" id="{C633A399-EDC7-433F-9179-F0200D990D01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15625116">
                    <a:off x="1270883" y="1650750"/>
                    <a:ext cx="425878" cy="228379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>
                          <a:alpha val="50000"/>
                        </a:schemeClr>
                      </a:gs>
                      <a:gs pos="100000">
                        <a:schemeClr val="bg1">
                          <a:gamma/>
                          <a:shade val="46275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38100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31" name="Oval 28">
                    <a:extLst>
                      <a:ext uri="{FF2B5EF4-FFF2-40B4-BE49-F238E27FC236}">
                        <a16:creationId xmlns:a16="http://schemas.microsoft.com/office/drawing/2014/main" id="{74819DDE-2A44-473B-98E2-0EAEB438B8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8325116" flipH="1">
                    <a:off x="1327035" y="1671379"/>
                    <a:ext cx="195899" cy="175587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>
                      <a:latin typeface="Arial Black" pitchFamily="34" charset="0"/>
                      <a:ea typeface="맑은 고딕" pitchFamily="50" charset="-127"/>
                      <a:cs typeface="Arial" pitchFamily="34" charset="0"/>
                    </a:endParaRPr>
                  </a:p>
                </p:txBody>
              </p:sp>
              <p:sp>
                <p:nvSpPr>
                  <p:cNvPr id="32" name="자유형 165">
                    <a:extLst>
                      <a:ext uri="{FF2B5EF4-FFF2-40B4-BE49-F238E27FC236}">
                        <a16:creationId xmlns:a16="http://schemas.microsoft.com/office/drawing/2014/main" id="{BCC89351-3EBA-4F2E-B8A0-2CD642D7A8CD}"/>
                      </a:ext>
                    </a:extLst>
                  </p:cNvPr>
                  <p:cNvSpPr/>
                  <p:nvPr/>
                </p:nvSpPr>
                <p:spPr>
                  <a:xfrm rot="2123458">
                    <a:off x="1443517" y="1394606"/>
                    <a:ext cx="391380" cy="379721"/>
                  </a:xfrm>
                  <a:custGeom>
                    <a:avLst/>
                    <a:gdLst>
                      <a:gd name="connsiteX0" fmla="*/ 0 w 1800225"/>
                      <a:gd name="connsiteY0" fmla="*/ 1285875 h 1409700"/>
                      <a:gd name="connsiteX1" fmla="*/ 723900 w 1800225"/>
                      <a:gd name="connsiteY1" fmla="*/ 1409700 h 1409700"/>
                      <a:gd name="connsiteX2" fmla="*/ 1800225 w 1800225"/>
                      <a:gd name="connsiteY2" fmla="*/ 428625 h 1409700"/>
                      <a:gd name="connsiteX3" fmla="*/ 1323975 w 1800225"/>
                      <a:gd name="connsiteY3" fmla="*/ 0 h 1409700"/>
                      <a:gd name="connsiteX4" fmla="*/ 342900 w 1800225"/>
                      <a:gd name="connsiteY4" fmla="*/ 419100 h 1409700"/>
                      <a:gd name="connsiteX5" fmla="*/ 0 w 1800225"/>
                      <a:gd name="connsiteY5" fmla="*/ 1285875 h 1409700"/>
                      <a:gd name="connsiteX0" fmla="*/ 63500 w 1863725"/>
                      <a:gd name="connsiteY0" fmla="*/ 1287462 h 1411287"/>
                      <a:gd name="connsiteX1" fmla="*/ 787400 w 1863725"/>
                      <a:gd name="connsiteY1" fmla="*/ 1411287 h 1411287"/>
                      <a:gd name="connsiteX2" fmla="*/ 1863725 w 1863725"/>
                      <a:gd name="connsiteY2" fmla="*/ 430212 h 1411287"/>
                      <a:gd name="connsiteX3" fmla="*/ 1387475 w 1863725"/>
                      <a:gd name="connsiteY3" fmla="*/ 1587 h 1411287"/>
                      <a:gd name="connsiteX4" fmla="*/ 406400 w 1863725"/>
                      <a:gd name="connsiteY4" fmla="*/ 420687 h 1411287"/>
                      <a:gd name="connsiteX5" fmla="*/ 63500 w 1863725"/>
                      <a:gd name="connsiteY5" fmla="*/ 1287462 h 1411287"/>
                      <a:gd name="connsiteX0" fmla="*/ 63500 w 1963738"/>
                      <a:gd name="connsiteY0" fmla="*/ 1287462 h 1411287"/>
                      <a:gd name="connsiteX1" fmla="*/ 787400 w 1963738"/>
                      <a:gd name="connsiteY1" fmla="*/ 1411287 h 1411287"/>
                      <a:gd name="connsiteX2" fmla="*/ 1863725 w 1963738"/>
                      <a:gd name="connsiteY2" fmla="*/ 430212 h 1411287"/>
                      <a:gd name="connsiteX3" fmla="*/ 1387475 w 1963738"/>
                      <a:gd name="connsiteY3" fmla="*/ 1587 h 1411287"/>
                      <a:gd name="connsiteX4" fmla="*/ 406400 w 1963738"/>
                      <a:gd name="connsiteY4" fmla="*/ 420687 h 1411287"/>
                      <a:gd name="connsiteX5" fmla="*/ 63500 w 1963738"/>
                      <a:gd name="connsiteY5" fmla="*/ 1287462 h 1411287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41717 w 1963737"/>
                      <a:gd name="connsiteY0" fmla="*/ 1287462 h 1689794"/>
                      <a:gd name="connsiteX1" fmla="*/ 634920 w 1963737"/>
                      <a:gd name="connsiteY1" fmla="*/ 1546919 h 1689794"/>
                      <a:gd name="connsiteX2" fmla="*/ 1841942 w 1963737"/>
                      <a:gd name="connsiteY2" fmla="*/ 430212 h 1689794"/>
                      <a:gd name="connsiteX3" fmla="*/ 1365692 w 1963737"/>
                      <a:gd name="connsiteY3" fmla="*/ 1587 h 1689794"/>
                      <a:gd name="connsiteX4" fmla="*/ 384617 w 1963737"/>
                      <a:gd name="connsiteY4" fmla="*/ 420687 h 1689794"/>
                      <a:gd name="connsiteX5" fmla="*/ 41717 w 1963737"/>
                      <a:gd name="connsiteY5" fmla="*/ 1287462 h 1689794"/>
                      <a:gd name="connsiteX0" fmla="*/ 41717 w 1860992"/>
                      <a:gd name="connsiteY0" fmla="*/ 1287462 h 1689794"/>
                      <a:gd name="connsiteX1" fmla="*/ 634920 w 1860992"/>
                      <a:gd name="connsiteY1" fmla="*/ 1546919 h 1689794"/>
                      <a:gd name="connsiteX2" fmla="*/ 1479991 w 1860992"/>
                      <a:gd name="connsiteY2" fmla="*/ 896937 h 1689794"/>
                      <a:gd name="connsiteX3" fmla="*/ 1841942 w 1860992"/>
                      <a:gd name="connsiteY3" fmla="*/ 430212 h 1689794"/>
                      <a:gd name="connsiteX4" fmla="*/ 1365692 w 1860992"/>
                      <a:gd name="connsiteY4" fmla="*/ 1587 h 1689794"/>
                      <a:gd name="connsiteX5" fmla="*/ 384617 w 1860992"/>
                      <a:gd name="connsiteY5" fmla="*/ 420687 h 1689794"/>
                      <a:gd name="connsiteX6" fmla="*/ 41717 w 1860992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55725"/>
                      <a:gd name="connsiteY0" fmla="*/ 1287462 h 1689794"/>
                      <a:gd name="connsiteX1" fmla="*/ 634920 w 1855725"/>
                      <a:gd name="connsiteY1" fmla="*/ 1546919 h 1689794"/>
                      <a:gd name="connsiteX2" fmla="*/ 1282992 w 1855725"/>
                      <a:gd name="connsiteY2" fmla="*/ 322783 h 1689794"/>
                      <a:gd name="connsiteX3" fmla="*/ 1841942 w 1855725"/>
                      <a:gd name="connsiteY3" fmla="*/ 430212 h 1689794"/>
                      <a:gd name="connsiteX4" fmla="*/ 1365692 w 1855725"/>
                      <a:gd name="connsiteY4" fmla="*/ 1587 h 1689794"/>
                      <a:gd name="connsiteX5" fmla="*/ 384617 w 1855725"/>
                      <a:gd name="connsiteY5" fmla="*/ 420687 h 1689794"/>
                      <a:gd name="connsiteX6" fmla="*/ 41717 w 1855725"/>
                      <a:gd name="connsiteY6" fmla="*/ 1287462 h 1689794"/>
                      <a:gd name="connsiteX0" fmla="*/ 41717 w 1876164"/>
                      <a:gd name="connsiteY0" fmla="*/ 1287462 h 1689794"/>
                      <a:gd name="connsiteX1" fmla="*/ 634920 w 1876164"/>
                      <a:gd name="connsiteY1" fmla="*/ 1546919 h 1689794"/>
                      <a:gd name="connsiteX2" fmla="*/ 1571024 w 1876164"/>
                      <a:gd name="connsiteY2" fmla="*/ 538807 h 1689794"/>
                      <a:gd name="connsiteX3" fmla="*/ 1841942 w 1876164"/>
                      <a:gd name="connsiteY3" fmla="*/ 430212 h 1689794"/>
                      <a:gd name="connsiteX4" fmla="*/ 1365692 w 1876164"/>
                      <a:gd name="connsiteY4" fmla="*/ 1587 h 1689794"/>
                      <a:gd name="connsiteX5" fmla="*/ 384617 w 1876164"/>
                      <a:gd name="connsiteY5" fmla="*/ 420687 h 1689794"/>
                      <a:gd name="connsiteX6" fmla="*/ 41717 w 1876164"/>
                      <a:gd name="connsiteY6" fmla="*/ 1287462 h 1689794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06006"/>
                      <a:gd name="connsiteX1" fmla="*/ 718928 w 1888165"/>
                      <a:gd name="connsiteY1" fmla="*/ 1618927 h 1706006"/>
                      <a:gd name="connsiteX2" fmla="*/ 1583025 w 1888165"/>
                      <a:gd name="connsiteY2" fmla="*/ 538807 h 1706006"/>
                      <a:gd name="connsiteX3" fmla="*/ 1853943 w 1888165"/>
                      <a:gd name="connsiteY3" fmla="*/ 430212 h 1706006"/>
                      <a:gd name="connsiteX4" fmla="*/ 1377693 w 1888165"/>
                      <a:gd name="connsiteY4" fmla="*/ 1587 h 1706006"/>
                      <a:gd name="connsiteX5" fmla="*/ 396618 w 1888165"/>
                      <a:gd name="connsiteY5" fmla="*/ 420687 h 1706006"/>
                      <a:gd name="connsiteX6" fmla="*/ 53718 w 1888165"/>
                      <a:gd name="connsiteY6" fmla="*/ 1287462 h 1706006"/>
                      <a:gd name="connsiteX0" fmla="*/ 53718 w 1888165"/>
                      <a:gd name="connsiteY0" fmla="*/ 1287462 h 1618927"/>
                      <a:gd name="connsiteX1" fmla="*/ 718928 w 1888165"/>
                      <a:gd name="connsiteY1" fmla="*/ 1618927 h 1618927"/>
                      <a:gd name="connsiteX2" fmla="*/ 1583025 w 1888165"/>
                      <a:gd name="connsiteY2" fmla="*/ 538807 h 1618927"/>
                      <a:gd name="connsiteX3" fmla="*/ 1853943 w 1888165"/>
                      <a:gd name="connsiteY3" fmla="*/ 430212 h 1618927"/>
                      <a:gd name="connsiteX4" fmla="*/ 1377693 w 1888165"/>
                      <a:gd name="connsiteY4" fmla="*/ 1587 h 1618927"/>
                      <a:gd name="connsiteX5" fmla="*/ 396618 w 1888165"/>
                      <a:gd name="connsiteY5" fmla="*/ 420687 h 1618927"/>
                      <a:gd name="connsiteX6" fmla="*/ 53718 w 1888165"/>
                      <a:gd name="connsiteY6" fmla="*/ 1287462 h 1618927"/>
                      <a:gd name="connsiteX0" fmla="*/ 5223 w 1839670"/>
                      <a:gd name="connsiteY0" fmla="*/ 1287462 h 1780287"/>
                      <a:gd name="connsiteX1" fmla="*/ 379464 w 1839670"/>
                      <a:gd name="connsiteY1" fmla="*/ 1506969 h 1780287"/>
                      <a:gd name="connsiteX2" fmla="*/ 670433 w 1839670"/>
                      <a:gd name="connsiteY2" fmla="*/ 1618927 h 1780287"/>
                      <a:gd name="connsiteX3" fmla="*/ 1534530 w 1839670"/>
                      <a:gd name="connsiteY3" fmla="*/ 538807 h 1780287"/>
                      <a:gd name="connsiteX4" fmla="*/ 1805448 w 1839670"/>
                      <a:gd name="connsiteY4" fmla="*/ 430212 h 1780287"/>
                      <a:gd name="connsiteX5" fmla="*/ 1329198 w 1839670"/>
                      <a:gd name="connsiteY5" fmla="*/ 1587 h 1780287"/>
                      <a:gd name="connsiteX6" fmla="*/ 348123 w 1839670"/>
                      <a:gd name="connsiteY6" fmla="*/ 420687 h 1780287"/>
                      <a:gd name="connsiteX7" fmla="*/ 5223 w 1839670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34947" h="1780287">
                        <a:moveTo>
                          <a:pt x="500" y="1287462"/>
                        </a:moveTo>
                        <a:cubicBezTo>
                          <a:pt x="1000" y="1451572"/>
                          <a:pt x="235534" y="1350106"/>
                          <a:pt x="346402" y="1405350"/>
                        </a:cubicBezTo>
                        <a:cubicBezTo>
                          <a:pt x="457270" y="1460594"/>
                          <a:pt x="473199" y="1780287"/>
                          <a:pt x="665710" y="1618927"/>
                        </a:cubicBezTo>
                        <a:cubicBezTo>
                          <a:pt x="905422" y="1553840"/>
                          <a:pt x="1238695" y="627021"/>
                          <a:pt x="1529807" y="538807"/>
                        </a:cubicBezTo>
                        <a:cubicBezTo>
                          <a:pt x="1820919" y="450593"/>
                          <a:pt x="1834947" y="519749"/>
                          <a:pt x="1800725" y="430212"/>
                        </a:cubicBezTo>
                        <a:cubicBezTo>
                          <a:pt x="1766503" y="340675"/>
                          <a:pt x="1567362" y="3174"/>
                          <a:pt x="1324475" y="1587"/>
                        </a:cubicBezTo>
                        <a:cubicBezTo>
                          <a:pt x="1081588" y="0"/>
                          <a:pt x="564063" y="206375"/>
                          <a:pt x="343400" y="420687"/>
                        </a:cubicBezTo>
                        <a:cubicBezTo>
                          <a:pt x="122738" y="635000"/>
                          <a:pt x="0" y="1123352"/>
                          <a:pt x="500" y="1287462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74000">
                        <a:schemeClr val="bg1">
                          <a:alpha val="19000"/>
                        </a:schemeClr>
                      </a:gs>
                      <a:gs pos="5000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</p:grpSp>
          </p:grpSp>
        </p:grpSp>
        <p:sp>
          <p:nvSpPr>
            <p:cNvPr id="23" name="자유형 166">
              <a:extLst>
                <a:ext uri="{FF2B5EF4-FFF2-40B4-BE49-F238E27FC236}">
                  <a16:creationId xmlns:a16="http://schemas.microsoft.com/office/drawing/2014/main" id="{47014F1B-D889-458B-835E-6863A2161CA2}"/>
                </a:ext>
              </a:extLst>
            </p:cNvPr>
            <p:cNvSpPr/>
            <p:nvPr/>
          </p:nvSpPr>
          <p:spPr>
            <a:xfrm rot="2564305">
              <a:off x="1424624" y="3774356"/>
              <a:ext cx="450618" cy="339197"/>
            </a:xfrm>
            <a:custGeom>
              <a:avLst/>
              <a:gdLst>
                <a:gd name="connsiteX0" fmla="*/ 0 w 2171700"/>
                <a:gd name="connsiteY0" fmla="*/ 1038225 h 1914525"/>
                <a:gd name="connsiteX1" fmla="*/ 390525 w 2171700"/>
                <a:gd name="connsiteY1" fmla="*/ 1571625 h 1914525"/>
                <a:gd name="connsiteX2" fmla="*/ 819150 w 2171700"/>
                <a:gd name="connsiteY2" fmla="*/ 1914525 h 1914525"/>
                <a:gd name="connsiteX3" fmla="*/ 1409700 w 2171700"/>
                <a:gd name="connsiteY3" fmla="*/ 1771650 h 1914525"/>
                <a:gd name="connsiteX4" fmla="*/ 1876425 w 2171700"/>
                <a:gd name="connsiteY4" fmla="*/ 1371600 h 1914525"/>
                <a:gd name="connsiteX5" fmla="*/ 2171700 w 2171700"/>
                <a:gd name="connsiteY5" fmla="*/ 752475 h 1914525"/>
                <a:gd name="connsiteX6" fmla="*/ 2105025 w 2171700"/>
                <a:gd name="connsiteY6" fmla="*/ 0 h 1914525"/>
                <a:gd name="connsiteX7" fmla="*/ 1990725 w 2171700"/>
                <a:gd name="connsiteY7" fmla="*/ 209550 h 1914525"/>
                <a:gd name="connsiteX8" fmla="*/ 1733550 w 2171700"/>
                <a:gd name="connsiteY8" fmla="*/ 514350 h 1914525"/>
                <a:gd name="connsiteX9" fmla="*/ 1428750 w 2171700"/>
                <a:gd name="connsiteY9" fmla="*/ 533400 h 1914525"/>
                <a:gd name="connsiteX10" fmla="*/ 790575 w 2171700"/>
                <a:gd name="connsiteY10" fmla="*/ 942975 h 1914525"/>
                <a:gd name="connsiteX11" fmla="*/ 209550 w 2171700"/>
                <a:gd name="connsiteY11" fmla="*/ 1047750 h 1914525"/>
                <a:gd name="connsiteX12" fmla="*/ 0 w 2171700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128712 h 2005012"/>
                <a:gd name="connsiteX1" fmla="*/ 420687 w 2201862"/>
                <a:gd name="connsiteY1" fmla="*/ 1662112 h 2005012"/>
                <a:gd name="connsiteX2" fmla="*/ 849312 w 2201862"/>
                <a:gd name="connsiteY2" fmla="*/ 2005012 h 2005012"/>
                <a:gd name="connsiteX3" fmla="*/ 1439862 w 2201862"/>
                <a:gd name="connsiteY3" fmla="*/ 1862137 h 2005012"/>
                <a:gd name="connsiteX4" fmla="*/ 1906587 w 2201862"/>
                <a:gd name="connsiteY4" fmla="*/ 1462087 h 2005012"/>
                <a:gd name="connsiteX5" fmla="*/ 2201862 w 2201862"/>
                <a:gd name="connsiteY5" fmla="*/ 842962 h 2005012"/>
                <a:gd name="connsiteX6" fmla="*/ 2135187 w 2201862"/>
                <a:gd name="connsiteY6" fmla="*/ 90487 h 2005012"/>
                <a:gd name="connsiteX7" fmla="*/ 2020887 w 2201862"/>
                <a:gd name="connsiteY7" fmla="*/ 300037 h 2005012"/>
                <a:gd name="connsiteX8" fmla="*/ 1763712 w 2201862"/>
                <a:gd name="connsiteY8" fmla="*/ 604837 h 2005012"/>
                <a:gd name="connsiteX9" fmla="*/ 1458912 w 2201862"/>
                <a:gd name="connsiteY9" fmla="*/ 623887 h 2005012"/>
                <a:gd name="connsiteX10" fmla="*/ 820737 w 2201862"/>
                <a:gd name="connsiteY10" fmla="*/ 1033462 h 2005012"/>
                <a:gd name="connsiteX11" fmla="*/ 239712 w 2201862"/>
                <a:gd name="connsiteY11" fmla="*/ 1138237 h 2005012"/>
                <a:gd name="connsiteX12" fmla="*/ 30162 w 22018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312374"/>
                <a:gd name="connsiteY0" fmla="*/ 869819 h 1779457"/>
                <a:gd name="connsiteX1" fmla="*/ 420687 w 2312374"/>
                <a:gd name="connsiteY1" fmla="*/ 1403219 h 1779457"/>
                <a:gd name="connsiteX2" fmla="*/ 849312 w 2312374"/>
                <a:gd name="connsiteY2" fmla="*/ 1746119 h 1779457"/>
                <a:gd name="connsiteX3" fmla="*/ 1439862 w 2312374"/>
                <a:gd name="connsiteY3" fmla="*/ 1603244 h 1779457"/>
                <a:gd name="connsiteX4" fmla="*/ 1906587 w 2312374"/>
                <a:gd name="connsiteY4" fmla="*/ 1203194 h 1779457"/>
                <a:gd name="connsiteX5" fmla="*/ 2201862 w 2312374"/>
                <a:gd name="connsiteY5" fmla="*/ 584069 h 1779457"/>
                <a:gd name="connsiteX6" fmla="*/ 2239349 w 2312374"/>
                <a:gd name="connsiteY6" fmla="*/ 39687 h 1779457"/>
                <a:gd name="connsiteX7" fmla="*/ 1763712 w 2312374"/>
                <a:gd name="connsiteY7" fmla="*/ 345944 h 1779457"/>
                <a:gd name="connsiteX8" fmla="*/ 820737 w 2312374"/>
                <a:gd name="connsiteY8" fmla="*/ 774569 h 1779457"/>
                <a:gd name="connsiteX9" fmla="*/ 239712 w 2312374"/>
                <a:gd name="connsiteY9" fmla="*/ 879344 h 1779457"/>
                <a:gd name="connsiteX10" fmla="*/ 30162 w 2312374"/>
                <a:gd name="connsiteY10" fmla="*/ 869819 h 1779457"/>
                <a:gd name="connsiteX0" fmla="*/ 30162 w 2332627"/>
                <a:gd name="connsiteY0" fmla="*/ 846217 h 1755855"/>
                <a:gd name="connsiteX1" fmla="*/ 420687 w 2332627"/>
                <a:gd name="connsiteY1" fmla="*/ 1379617 h 1755855"/>
                <a:gd name="connsiteX2" fmla="*/ 849312 w 2332627"/>
                <a:gd name="connsiteY2" fmla="*/ 1722517 h 1755855"/>
                <a:gd name="connsiteX3" fmla="*/ 1439862 w 2332627"/>
                <a:gd name="connsiteY3" fmla="*/ 1579642 h 1755855"/>
                <a:gd name="connsiteX4" fmla="*/ 1906587 w 2332627"/>
                <a:gd name="connsiteY4" fmla="*/ 1179592 h 1755855"/>
                <a:gd name="connsiteX5" fmla="*/ 2201862 w 2332627"/>
                <a:gd name="connsiteY5" fmla="*/ 560467 h 1755855"/>
                <a:gd name="connsiteX6" fmla="*/ 2239349 w 2332627"/>
                <a:gd name="connsiteY6" fmla="*/ 16085 h 1755855"/>
                <a:gd name="connsiteX7" fmla="*/ 1642189 w 2332627"/>
                <a:gd name="connsiteY7" fmla="*/ 463955 h 1755855"/>
                <a:gd name="connsiteX8" fmla="*/ 820737 w 2332627"/>
                <a:gd name="connsiteY8" fmla="*/ 750967 h 1755855"/>
                <a:gd name="connsiteX9" fmla="*/ 239712 w 2332627"/>
                <a:gd name="connsiteY9" fmla="*/ 855742 h 1755855"/>
                <a:gd name="connsiteX10" fmla="*/ 30162 w 2332627"/>
                <a:gd name="connsiteY10" fmla="*/ 846217 h 1755855"/>
                <a:gd name="connsiteX0" fmla="*/ 30162 w 2332628"/>
                <a:gd name="connsiteY0" fmla="*/ 846217 h 1755855"/>
                <a:gd name="connsiteX1" fmla="*/ 420687 w 2332628"/>
                <a:gd name="connsiteY1" fmla="*/ 1379617 h 1755855"/>
                <a:gd name="connsiteX2" fmla="*/ 849312 w 2332628"/>
                <a:gd name="connsiteY2" fmla="*/ 1722517 h 1755855"/>
                <a:gd name="connsiteX3" fmla="*/ 1439862 w 2332628"/>
                <a:gd name="connsiteY3" fmla="*/ 1579642 h 1755855"/>
                <a:gd name="connsiteX4" fmla="*/ 1906587 w 2332628"/>
                <a:gd name="connsiteY4" fmla="*/ 1179592 h 1755855"/>
                <a:gd name="connsiteX5" fmla="*/ 2201862 w 2332628"/>
                <a:gd name="connsiteY5" fmla="*/ 560467 h 1755855"/>
                <a:gd name="connsiteX6" fmla="*/ 2239349 w 2332628"/>
                <a:gd name="connsiteY6" fmla="*/ 16085 h 1755855"/>
                <a:gd name="connsiteX7" fmla="*/ 1642189 w 2332628"/>
                <a:gd name="connsiteY7" fmla="*/ 463955 h 1755855"/>
                <a:gd name="connsiteX8" fmla="*/ 970384 w 2332628"/>
                <a:gd name="connsiteY8" fmla="*/ 538600 h 1755855"/>
                <a:gd name="connsiteX9" fmla="*/ 239712 w 2332628"/>
                <a:gd name="connsiteY9" fmla="*/ 855742 h 1755855"/>
                <a:gd name="connsiteX10" fmla="*/ 30162 w 2332628"/>
                <a:gd name="connsiteY10" fmla="*/ 846217 h 175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628" h="1755855">
                  <a:moveTo>
                    <a:pt x="30162" y="846217"/>
                  </a:moveTo>
                  <a:cubicBezTo>
                    <a:pt x="60324" y="933529"/>
                    <a:pt x="284162" y="1233567"/>
                    <a:pt x="420687" y="1379617"/>
                  </a:cubicBezTo>
                  <a:cubicBezTo>
                    <a:pt x="557212" y="1525667"/>
                    <a:pt x="679449" y="1689179"/>
                    <a:pt x="849312" y="1722517"/>
                  </a:cubicBezTo>
                  <a:cubicBezTo>
                    <a:pt x="1019175" y="1755855"/>
                    <a:pt x="1263650" y="1670129"/>
                    <a:pt x="1439862" y="1579642"/>
                  </a:cubicBezTo>
                  <a:cubicBezTo>
                    <a:pt x="1616074" y="1489155"/>
                    <a:pt x="1779587" y="1349455"/>
                    <a:pt x="1906587" y="1179592"/>
                  </a:cubicBezTo>
                  <a:cubicBezTo>
                    <a:pt x="2033587" y="1009729"/>
                    <a:pt x="2146402" y="754385"/>
                    <a:pt x="2201862" y="560467"/>
                  </a:cubicBezTo>
                  <a:cubicBezTo>
                    <a:pt x="2257322" y="366549"/>
                    <a:pt x="2332628" y="32170"/>
                    <a:pt x="2239349" y="16085"/>
                  </a:cubicBezTo>
                  <a:cubicBezTo>
                    <a:pt x="2146070" y="0"/>
                    <a:pt x="1853683" y="376869"/>
                    <a:pt x="1642189" y="463955"/>
                  </a:cubicBezTo>
                  <a:cubicBezTo>
                    <a:pt x="1430695" y="551041"/>
                    <a:pt x="1204130" y="473302"/>
                    <a:pt x="970384" y="538600"/>
                  </a:cubicBezTo>
                  <a:cubicBezTo>
                    <a:pt x="736638" y="603898"/>
                    <a:pt x="396416" y="804472"/>
                    <a:pt x="239712" y="855742"/>
                  </a:cubicBezTo>
                  <a:cubicBezTo>
                    <a:pt x="83008" y="907012"/>
                    <a:pt x="0" y="758905"/>
                    <a:pt x="30162" y="846217"/>
                  </a:cubicBezTo>
                  <a:close/>
                </a:path>
              </a:pathLst>
            </a:custGeom>
            <a:gradFill flip="none" rotWithShape="1">
              <a:gsLst>
                <a:gs pos="74000">
                  <a:schemeClr val="bg1">
                    <a:alpha val="11000"/>
                  </a:schemeClr>
                </a:gs>
                <a:gs pos="28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Black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27673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변수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458F4AC-FEE3-4F86-AF80-7E1A2765E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29" y="1469929"/>
            <a:ext cx="8499612" cy="1423668"/>
          </a:xfrm>
        </p:spPr>
        <p:txBody>
          <a:bodyPr/>
          <a:lstStyle/>
          <a:p>
            <a:r>
              <a:rPr lang="ko-KR" altLang="en-US" b="1" i="1" dirty="0"/>
              <a:t>변수란</a:t>
            </a:r>
            <a:r>
              <a:rPr lang="en-US" altLang="ko-KR" dirty="0"/>
              <a:t>?</a:t>
            </a:r>
          </a:p>
          <a:p>
            <a:r>
              <a:rPr lang="ko-KR" altLang="en-US" dirty="0">
                <a:ea typeface="나눔고딕" panose="020D0604000000000000"/>
              </a:rPr>
              <a:t>변수</a:t>
            </a:r>
            <a:r>
              <a:rPr lang="en-US" altLang="ko-KR" dirty="0">
                <a:ea typeface="나눔고딕" panose="020D0604000000000000"/>
              </a:rPr>
              <a:t>(variable) : </a:t>
            </a:r>
            <a:r>
              <a:rPr lang="ko-KR" altLang="en-US" dirty="0">
                <a:ea typeface="나눔고딕" panose="020D0604000000000000"/>
              </a:rPr>
              <a:t>값을 </a:t>
            </a:r>
            <a:r>
              <a:rPr lang="ko-KR" altLang="en-US" dirty="0"/>
              <a:t>저장하는 공간이 데이터 저장소이다</a:t>
            </a:r>
            <a:r>
              <a:rPr lang="en-US" altLang="ko-KR" dirty="0"/>
              <a:t>. </a:t>
            </a:r>
          </a:p>
          <a:p>
            <a:pPr>
              <a:buFontTx/>
              <a:buChar char="-"/>
            </a:pPr>
            <a:r>
              <a:rPr lang="ko-KR" altLang="en-US" dirty="0"/>
              <a:t>상자</a:t>
            </a:r>
            <a:r>
              <a:rPr lang="ko-KR" altLang="en-US" dirty="0">
                <a:solidFill>
                  <a:srgbClr val="0000FF"/>
                </a:solidFill>
              </a:rPr>
              <a:t> </a:t>
            </a:r>
            <a:r>
              <a:rPr lang="en-US" altLang="ko-KR" dirty="0">
                <a:solidFill>
                  <a:srgbClr val="0000FF"/>
                </a:solidFill>
              </a:rPr>
              <a:t>: </a:t>
            </a:r>
            <a:r>
              <a:rPr lang="ko-KR" altLang="en-US" dirty="0"/>
              <a:t>컴퓨터 내부의 저장 공간을 데이터 저장소인 </a:t>
            </a:r>
            <a:r>
              <a:rPr lang="ko-KR" altLang="en-US" dirty="0">
                <a:solidFill>
                  <a:srgbClr val="0000FF"/>
                </a:solidFill>
              </a:rPr>
              <a:t>변수</a:t>
            </a:r>
            <a:r>
              <a:rPr lang="ko-KR" altLang="en-US" dirty="0"/>
              <a:t>로 생각할 수 있음</a:t>
            </a:r>
            <a:r>
              <a:rPr lang="en-US" altLang="ko-KR" dirty="0"/>
              <a:t>   </a:t>
            </a:r>
            <a:endParaRPr lang="ko-KR" altLang="en-US" dirty="0"/>
          </a:p>
          <a:p>
            <a:r>
              <a:rPr lang="en-US" altLang="ko-KR" dirty="0"/>
              <a:t>-</a:t>
            </a:r>
            <a:r>
              <a:rPr lang="ko-KR" altLang="en-US" dirty="0"/>
              <a:t>상자 속의 물건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FF"/>
                </a:solidFill>
              </a:rPr>
              <a:t>데이터</a:t>
            </a:r>
            <a:r>
              <a:rPr lang="ko-KR" altLang="en-US" dirty="0"/>
              <a:t>로 생각할 수 있음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1C9E52-E515-4D05-8BFB-13A8D7E5E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659" y="2964147"/>
            <a:ext cx="2876550" cy="1571625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A757755-ADA9-43BC-8E6D-E18166D74904}"/>
              </a:ext>
            </a:extLst>
          </p:cNvPr>
          <p:cNvSpPr/>
          <p:nvPr/>
        </p:nvSpPr>
        <p:spPr>
          <a:xfrm>
            <a:off x="443929" y="5063441"/>
            <a:ext cx="8499612" cy="1416871"/>
          </a:xfrm>
          <a:prstGeom prst="roundRect">
            <a:avLst/>
          </a:prstGeom>
          <a:ln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게임을 할 때</a:t>
            </a:r>
            <a:r>
              <a:rPr lang="en-US" altLang="ko-KR" dirty="0"/>
              <a:t>, </a:t>
            </a:r>
            <a:r>
              <a:rPr lang="ko-KR" altLang="en-US" b="1" i="1" dirty="0"/>
              <a:t>생명</a:t>
            </a:r>
            <a:r>
              <a:rPr lang="ko-KR" altLang="en-US" dirty="0"/>
              <a:t>을 </a:t>
            </a:r>
            <a:r>
              <a:rPr lang="en-US" altLang="ko-KR" dirty="0"/>
              <a:t>3</a:t>
            </a:r>
            <a:r>
              <a:rPr lang="ko-KR" altLang="en-US" dirty="0"/>
              <a:t>개 주고 한번 </a:t>
            </a:r>
            <a:r>
              <a:rPr lang="ko-KR" altLang="en-US" dirty="0" err="1"/>
              <a:t>틀릴때마다</a:t>
            </a:r>
            <a:r>
              <a:rPr lang="ko-KR" altLang="en-US" dirty="0"/>
              <a:t> 생명을 하나씩 감소하는 변수 사용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i="1" dirty="0"/>
              <a:t>게임 시간</a:t>
            </a:r>
            <a:r>
              <a:rPr lang="ko-KR" altLang="en-US" dirty="0"/>
              <a:t>을 제한하여 </a:t>
            </a:r>
            <a:r>
              <a:rPr lang="en-US" altLang="ko-KR" dirty="0"/>
              <a:t>30</a:t>
            </a:r>
            <a:r>
              <a:rPr lang="ko-KR" altLang="en-US" dirty="0"/>
              <a:t>초만 게임하고 </a:t>
            </a:r>
            <a:r>
              <a:rPr lang="en-US" altLang="ko-KR" dirty="0"/>
              <a:t>GAME OVER </a:t>
            </a:r>
            <a:r>
              <a:rPr lang="ko-KR" altLang="en-US" dirty="0"/>
              <a:t>하고 싶을 때 변수사용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계산의 결과값을 보관하고자 할 때 변수 사용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683545-F895-4C30-81FF-4E9FF5D1365C}"/>
              </a:ext>
            </a:extLst>
          </p:cNvPr>
          <p:cNvSpPr txBox="1"/>
          <p:nvPr/>
        </p:nvSpPr>
        <p:spPr>
          <a:xfrm>
            <a:off x="5917484" y="3047255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+1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3FAF15-B589-4081-8DB3-9D3630BBF299}"/>
              </a:ext>
            </a:extLst>
          </p:cNvPr>
          <p:cNvSpPr txBox="1"/>
          <p:nvPr/>
        </p:nvSpPr>
        <p:spPr>
          <a:xfrm>
            <a:off x="6187750" y="3735680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0503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변수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458F4AC-FEE3-4F86-AF80-7E1A2765E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35" y="1646848"/>
            <a:ext cx="4781725" cy="1997302"/>
          </a:xfrm>
        </p:spPr>
        <p:txBody>
          <a:bodyPr/>
          <a:lstStyle/>
          <a:p>
            <a:pPr>
              <a:lnSpc>
                <a:spcPts val="2600"/>
              </a:lnSpc>
            </a:pPr>
            <a:r>
              <a:rPr lang="ko-KR" altLang="en-US" b="1" i="1" dirty="0"/>
              <a:t>생명 변수 사용하기</a:t>
            </a:r>
            <a:endParaRPr lang="en-US" altLang="ko-KR" dirty="0"/>
          </a:p>
          <a:p>
            <a:pPr>
              <a:lnSpc>
                <a:spcPts val="2600"/>
              </a:lnSpc>
            </a:pPr>
            <a:r>
              <a:rPr lang="ko-KR" altLang="en-US" dirty="0"/>
              <a:t>① 변수를 만든다</a:t>
            </a:r>
            <a:endParaRPr lang="en-US" altLang="ko-KR" dirty="0"/>
          </a:p>
          <a:p>
            <a:pPr>
              <a:lnSpc>
                <a:spcPts val="2600"/>
              </a:lnSpc>
            </a:pPr>
            <a:r>
              <a:rPr lang="ko-KR" altLang="en-US" dirty="0"/>
              <a:t>② 변수이름 </a:t>
            </a:r>
            <a:r>
              <a:rPr lang="en-US" altLang="ko-KR" dirty="0"/>
              <a:t>“</a:t>
            </a:r>
            <a:r>
              <a:rPr lang="ko-KR" altLang="en-US" dirty="0" err="1"/>
              <a:t>생명＂입력</a:t>
            </a:r>
            <a:r>
              <a:rPr lang="ko-KR" altLang="en-US" dirty="0"/>
              <a:t> 후 </a:t>
            </a:r>
            <a:r>
              <a:rPr lang="en-US" altLang="ko-KR" dirty="0"/>
              <a:t>[</a:t>
            </a:r>
            <a:r>
              <a:rPr lang="ko-KR" altLang="en-US" dirty="0"/>
              <a:t>확인</a:t>
            </a:r>
            <a:r>
              <a:rPr lang="en-US" altLang="ko-KR" dirty="0"/>
              <a:t>]</a:t>
            </a:r>
          </a:p>
          <a:p>
            <a:pPr>
              <a:lnSpc>
                <a:spcPts val="2600"/>
              </a:lnSpc>
            </a:pPr>
            <a:r>
              <a:rPr lang="ko-KR" altLang="en-US" dirty="0"/>
              <a:t>③ 변수 </a:t>
            </a:r>
            <a:r>
              <a:rPr lang="en-US" altLang="ko-KR" dirty="0"/>
              <a:t>“</a:t>
            </a:r>
            <a:r>
              <a:rPr lang="ko-KR" altLang="en-US" dirty="0"/>
              <a:t>생명</a:t>
            </a:r>
            <a:r>
              <a:rPr lang="en-US" altLang="ko-KR" dirty="0"/>
              <a:t>”</a:t>
            </a:r>
            <a:r>
              <a:rPr lang="ko-KR" altLang="en-US" dirty="0"/>
              <a:t>을 창에 넣고 초기 값을 </a:t>
            </a:r>
            <a:br>
              <a:rPr lang="en-US" altLang="ko-KR" dirty="0"/>
            </a:br>
            <a:r>
              <a:rPr lang="en-US" altLang="ko-KR" dirty="0"/>
              <a:t>    3</a:t>
            </a:r>
            <a:r>
              <a:rPr lang="ko-KR" altLang="en-US" dirty="0"/>
              <a:t>으로 정한다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A757755-ADA9-43BC-8E6D-E18166D74904}"/>
              </a:ext>
            </a:extLst>
          </p:cNvPr>
          <p:cNvSpPr/>
          <p:nvPr/>
        </p:nvSpPr>
        <p:spPr>
          <a:xfrm>
            <a:off x="495300" y="5385282"/>
            <a:ext cx="8499612" cy="1108607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변수 </a:t>
            </a:r>
            <a:r>
              <a:rPr lang="en-US" altLang="ko-KR" dirty="0"/>
              <a:t>“</a:t>
            </a:r>
            <a:r>
              <a:rPr lang="ko-KR" altLang="en-US" dirty="0" err="1"/>
              <a:t>생명＂블록에</a:t>
            </a:r>
            <a:r>
              <a:rPr lang="ko-KR" altLang="en-US" dirty="0"/>
              <a:t> 정하기와 바꾸기는 기능이 다르다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-[</a:t>
            </a:r>
            <a:r>
              <a:rPr lang="ko-KR" altLang="en-US" dirty="0"/>
              <a:t>생명을 </a:t>
            </a:r>
            <a:r>
              <a:rPr lang="en-US" altLang="ko-KR" dirty="0"/>
              <a:t>0</a:t>
            </a:r>
            <a:r>
              <a:rPr lang="ko-KR" altLang="en-US" dirty="0"/>
              <a:t>으로 정하기</a:t>
            </a:r>
            <a:r>
              <a:rPr lang="en-US" altLang="ko-KR" dirty="0"/>
              <a:t>] </a:t>
            </a:r>
            <a:r>
              <a:rPr lang="ko-KR" altLang="en-US" dirty="0"/>
              <a:t>는 이전 값에 상관없이 무조건 </a:t>
            </a:r>
            <a:r>
              <a:rPr lang="en-US" altLang="ko-KR" dirty="0"/>
              <a:t>0</a:t>
            </a:r>
            <a:r>
              <a:rPr lang="ko-KR" altLang="en-US" dirty="0"/>
              <a:t>으로 변경한다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-[</a:t>
            </a:r>
            <a:r>
              <a:rPr lang="ko-KR" altLang="en-US" dirty="0"/>
              <a:t>생명을 </a:t>
            </a:r>
            <a:r>
              <a:rPr lang="en-US" altLang="ko-KR" dirty="0"/>
              <a:t>1</a:t>
            </a:r>
            <a:r>
              <a:rPr lang="ko-KR" altLang="en-US" dirty="0"/>
              <a:t>만큼 바꾸기</a:t>
            </a:r>
            <a:r>
              <a:rPr lang="en-US" altLang="ko-KR" dirty="0"/>
              <a:t>]</a:t>
            </a:r>
            <a:r>
              <a:rPr lang="ko-KR" altLang="en-US" dirty="0"/>
              <a:t>는 이전 값에 </a:t>
            </a:r>
            <a:r>
              <a:rPr lang="en-US" altLang="ko-KR" dirty="0"/>
              <a:t>+1</a:t>
            </a:r>
            <a:r>
              <a:rPr lang="ko-KR" altLang="en-US" dirty="0"/>
              <a:t>을 더하여 값을 조정한다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CACDACE-5796-43A6-BDFE-0F40F6E31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549" y="1603918"/>
            <a:ext cx="4012383" cy="33449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B2EA40A-5CA2-4C5D-A28D-0AF3F79A7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234" y="2645499"/>
            <a:ext cx="2656194" cy="11086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3B0F81C-1256-4054-A8DB-DB8ADDE7D4E5}"/>
              </a:ext>
            </a:extLst>
          </p:cNvPr>
          <p:cNvGrpSpPr/>
          <p:nvPr/>
        </p:nvGrpSpPr>
        <p:grpSpPr>
          <a:xfrm>
            <a:off x="5032460" y="2884966"/>
            <a:ext cx="327480" cy="408908"/>
            <a:chOff x="5032460" y="2884966"/>
            <a:chExt cx="327480" cy="40890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8114729-58D7-4FB6-A9DD-7347EFFDF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2460" y="2884966"/>
              <a:ext cx="306932" cy="39646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BD181E-2068-43F9-9A6A-160B4CFBE04B}"/>
                </a:ext>
              </a:extLst>
            </p:cNvPr>
            <p:cNvSpPr txBox="1"/>
            <p:nvPr/>
          </p:nvSpPr>
          <p:spPr>
            <a:xfrm>
              <a:off x="5071078" y="2986097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1</a:t>
              </a:r>
              <a:endParaRPr lang="ko-KR" altLang="en-US" sz="1400" b="1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82A02C3-FEE2-49C9-BC8A-FFA60F4C627C}"/>
              </a:ext>
            </a:extLst>
          </p:cNvPr>
          <p:cNvGrpSpPr/>
          <p:nvPr/>
        </p:nvGrpSpPr>
        <p:grpSpPr>
          <a:xfrm>
            <a:off x="7137401" y="3549653"/>
            <a:ext cx="327480" cy="408908"/>
            <a:chOff x="5032460" y="2884966"/>
            <a:chExt cx="327480" cy="408908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14762E4-7A04-49AD-A340-838374F46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2460" y="2884966"/>
              <a:ext cx="306932" cy="39646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2E1E39D-D066-4FFD-9A02-4FD931295FA8}"/>
                </a:ext>
              </a:extLst>
            </p:cNvPr>
            <p:cNvSpPr txBox="1"/>
            <p:nvPr/>
          </p:nvSpPr>
          <p:spPr>
            <a:xfrm>
              <a:off x="5071078" y="2986097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2</a:t>
              </a:r>
              <a:endParaRPr lang="ko-KR" altLang="en-US" sz="1400" b="1" dirty="0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C5570668-DFCF-42F4-AED5-32F03E635B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6593" y="4133301"/>
            <a:ext cx="1895475" cy="371475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6D1447EB-AE27-423A-B77C-5F96234914AC}"/>
              </a:ext>
            </a:extLst>
          </p:cNvPr>
          <p:cNvGrpSpPr/>
          <p:nvPr/>
        </p:nvGrpSpPr>
        <p:grpSpPr>
          <a:xfrm>
            <a:off x="7486722" y="4359191"/>
            <a:ext cx="327480" cy="408908"/>
            <a:chOff x="5032460" y="2884966"/>
            <a:chExt cx="327480" cy="408908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5CA9EF4-2E2A-4CBD-B96D-6302266CE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2460" y="2884966"/>
              <a:ext cx="306932" cy="396466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8B656BF-2FF9-4A50-B6BD-562BD1C82CA9}"/>
                </a:ext>
              </a:extLst>
            </p:cNvPr>
            <p:cNvSpPr txBox="1"/>
            <p:nvPr/>
          </p:nvSpPr>
          <p:spPr>
            <a:xfrm>
              <a:off x="5071078" y="2986097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3</a:t>
              </a:r>
              <a:endParaRPr lang="ko-KR" altLang="en-US" sz="1400" b="1" dirty="0"/>
            </a:p>
          </p:txBody>
        </p:sp>
      </p:grp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B1DA08B-F03B-4AE6-8F35-EF36737E08B2}"/>
              </a:ext>
            </a:extLst>
          </p:cNvPr>
          <p:cNvCxnSpPr/>
          <p:nvPr/>
        </p:nvCxnSpPr>
        <p:spPr>
          <a:xfrm>
            <a:off x="5578867" y="3429000"/>
            <a:ext cx="867726" cy="78340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857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변수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458F4AC-FEE3-4F86-AF80-7E1A2765E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35" y="1552350"/>
            <a:ext cx="4781725" cy="4704611"/>
          </a:xfrm>
        </p:spPr>
        <p:txBody>
          <a:bodyPr/>
          <a:lstStyle/>
          <a:p>
            <a:r>
              <a:rPr lang="ko-KR" altLang="en-US" b="1" i="1" dirty="0"/>
              <a:t>생명 변수 사용하기</a:t>
            </a:r>
            <a:endParaRPr lang="en-US" altLang="ko-KR" dirty="0"/>
          </a:p>
          <a:p>
            <a:pPr marL="342900" indent="-342900">
              <a:buAutoNum type="circleNumDbPlain" startAt="4"/>
            </a:pPr>
            <a:r>
              <a:rPr lang="ko-KR" altLang="en-US" dirty="0"/>
              <a:t>물고기가 상어와 닿았다면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      </a:t>
            </a:r>
            <a:r>
              <a:rPr lang="ko-KR" altLang="en-US" dirty="0"/>
              <a:t>물고기의 생명을 </a:t>
            </a:r>
            <a:r>
              <a:rPr lang="en-US" altLang="ko-KR" dirty="0"/>
              <a:t>-1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  </a:t>
            </a:r>
            <a:r>
              <a:rPr lang="ko-KR" altLang="en-US" dirty="0"/>
              <a:t>상어와 닿으면 물고기를 숨기고</a:t>
            </a:r>
            <a:br>
              <a:rPr lang="en-US" altLang="ko-KR" dirty="0"/>
            </a:br>
            <a:r>
              <a:rPr lang="en-US" altLang="ko-KR" dirty="0"/>
              <a:t>      1</a:t>
            </a:r>
            <a:r>
              <a:rPr lang="ko-KR" altLang="en-US" dirty="0"/>
              <a:t>초 기다린다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⑤ 물고기 생명이 </a:t>
            </a:r>
            <a:r>
              <a:rPr lang="en-US" altLang="ko-KR" dirty="0"/>
              <a:t>0</a:t>
            </a:r>
            <a:r>
              <a:rPr lang="ko-KR" altLang="en-US" dirty="0"/>
              <a:t>이라면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    </a:t>
            </a:r>
            <a:r>
              <a:rPr lang="ko-KR" altLang="en-US" dirty="0"/>
              <a:t>게임이 끝난다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72AE7B-CD9E-40BC-92C9-189F2A460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402" y="1748780"/>
            <a:ext cx="3493213" cy="17225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78E5494-300C-40DB-AA80-22A8A8651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923" y="4124936"/>
            <a:ext cx="3215811" cy="129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25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92">
            <a:extLst>
              <a:ext uri="{FF2B5EF4-FFF2-40B4-BE49-F238E27FC236}">
                <a16:creationId xmlns:a16="http://schemas.microsoft.com/office/drawing/2014/main" id="{C2B5EAA5-55EB-4481-B78D-12D524EF8E9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221229" y="2820953"/>
            <a:ext cx="5465445" cy="54617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AutoShape 92">
            <a:extLst>
              <a:ext uri="{FF2B5EF4-FFF2-40B4-BE49-F238E27FC236}">
                <a16:creationId xmlns:a16="http://schemas.microsoft.com/office/drawing/2014/main" id="{05FEC27A-E1FD-41C6-8B02-A1D9A136F3A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125192" y="2807065"/>
            <a:ext cx="5704358" cy="576609"/>
          </a:xfrm>
          <a:prstGeom prst="roundRect">
            <a:avLst>
              <a:gd name="adj" fmla="val 50000"/>
            </a:avLst>
          </a:prstGeom>
          <a:noFill/>
          <a:ln w="50800">
            <a:solidFill>
              <a:schemeClr val="bg1">
                <a:lumMod val="65000"/>
              </a:schemeClr>
            </a:solidFill>
            <a:prstDash val="solid"/>
            <a:headEnd/>
            <a:tailEnd/>
          </a:ln>
          <a:effectLst>
            <a:outerShdw blurRad="25400" dist="1905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A4BBB98-53CB-46A4-8116-968A619F23C7}"/>
              </a:ext>
            </a:extLst>
          </p:cNvPr>
          <p:cNvSpPr/>
          <p:nvPr/>
        </p:nvSpPr>
        <p:spPr>
          <a:xfrm>
            <a:off x="2537244" y="2889682"/>
            <a:ext cx="21339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b="1" dirty="0" err="1">
                <a:solidFill>
                  <a:srgbClr val="1A607C"/>
                </a:solidFill>
                <a:latin typeface="Arial Black" pitchFamily="34" charset="0"/>
              </a:rPr>
              <a:t>그림판</a:t>
            </a:r>
            <a:r>
              <a:rPr lang="ko-KR" altLang="en-US" sz="2400" b="1" dirty="0">
                <a:solidFill>
                  <a:srgbClr val="1A607C"/>
                </a:solidFill>
                <a:latin typeface="Arial Black" pitchFamily="34" charset="0"/>
              </a:rPr>
              <a:t> 만들기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658739E-84DE-4D33-96DC-01938408C23E}"/>
              </a:ext>
            </a:extLst>
          </p:cNvPr>
          <p:cNvGrpSpPr/>
          <p:nvPr/>
        </p:nvGrpSpPr>
        <p:grpSpPr>
          <a:xfrm>
            <a:off x="1889531" y="2751943"/>
            <a:ext cx="663399" cy="677057"/>
            <a:chOff x="1084546" y="2539736"/>
            <a:chExt cx="663399" cy="677057"/>
          </a:xfrm>
        </p:grpSpPr>
        <p:sp>
          <p:nvSpPr>
            <p:cNvPr id="11" name="타원형 설명선 156">
              <a:extLst>
                <a:ext uri="{FF2B5EF4-FFF2-40B4-BE49-F238E27FC236}">
                  <a16:creationId xmlns:a16="http://schemas.microsoft.com/office/drawing/2014/main" id="{6A81526A-A49F-4D17-9379-80CA70743B2C}"/>
                </a:ext>
              </a:extLst>
            </p:cNvPr>
            <p:cNvSpPr/>
            <p:nvPr/>
          </p:nvSpPr>
          <p:spPr>
            <a:xfrm>
              <a:off x="1098821" y="2559661"/>
              <a:ext cx="633438" cy="637208"/>
            </a:xfrm>
            <a:prstGeom prst="wedgeEllipseCallout">
              <a:avLst>
                <a:gd name="adj1" fmla="val 37747"/>
                <a:gd name="adj2" fmla="val 53342"/>
              </a:avLst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Arial Black" pitchFamily="34" charset="0"/>
                  <a:cs typeface="Arial" pitchFamily="34" charset="0"/>
                </a:rPr>
                <a:t>1</a:t>
              </a:r>
              <a:endParaRPr lang="ko-KR" altLang="en-US" dirty="0">
                <a:latin typeface="Arial Black" pitchFamily="34" charset="0"/>
                <a:cs typeface="Arial" pitchFamily="34" charset="0"/>
              </a:endParaRPr>
            </a:p>
          </p:txBody>
        </p:sp>
        <p:grpSp>
          <p:nvGrpSpPr>
            <p:cNvPr id="12" name="그룹 161">
              <a:extLst>
                <a:ext uri="{FF2B5EF4-FFF2-40B4-BE49-F238E27FC236}">
                  <a16:creationId xmlns:a16="http://schemas.microsoft.com/office/drawing/2014/main" id="{17A8D5D0-308D-4151-A0C9-8A469CC4532E}"/>
                </a:ext>
              </a:extLst>
            </p:cNvPr>
            <p:cNvGrpSpPr/>
            <p:nvPr/>
          </p:nvGrpSpPr>
          <p:grpSpPr>
            <a:xfrm>
              <a:off x="1084546" y="2539736"/>
              <a:ext cx="663399" cy="677057"/>
              <a:chOff x="1331640" y="1403775"/>
              <a:chExt cx="636670" cy="649777"/>
            </a:xfrm>
          </p:grpSpPr>
          <p:sp>
            <p:nvSpPr>
              <p:cNvPr id="13" name="Oval 26">
                <a:extLst>
                  <a:ext uri="{FF2B5EF4-FFF2-40B4-BE49-F238E27FC236}">
                    <a16:creationId xmlns:a16="http://schemas.microsoft.com/office/drawing/2014/main" id="{C7AFB998-AF79-4721-8E11-2D745DA020C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5625116">
                <a:off x="1270883" y="1650750"/>
                <a:ext cx="425878" cy="228379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 w="381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Arial Black" pitchFamily="34" charset="0"/>
                  <a:cs typeface="Arial" pitchFamily="34" charset="0"/>
                </a:endParaRPr>
              </a:p>
            </p:txBody>
          </p:sp>
          <p:sp>
            <p:nvSpPr>
              <p:cNvPr id="14" name="Oval 28">
                <a:extLst>
                  <a:ext uri="{FF2B5EF4-FFF2-40B4-BE49-F238E27FC236}">
                    <a16:creationId xmlns:a16="http://schemas.microsoft.com/office/drawing/2014/main" id="{87227668-0CAA-4BC9-B688-224996B435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325116" flipH="1">
                <a:off x="1327035" y="1671379"/>
                <a:ext cx="195899" cy="175587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>
                  <a:latin typeface="Arial Black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  <p:grpSp>
            <p:nvGrpSpPr>
              <p:cNvPr id="15" name="그룹 15">
                <a:extLst>
                  <a:ext uri="{FF2B5EF4-FFF2-40B4-BE49-F238E27FC236}">
                    <a16:creationId xmlns:a16="http://schemas.microsoft.com/office/drawing/2014/main" id="{2BB66D14-D5B2-4838-A29F-C38C24A5A98B}"/>
                  </a:ext>
                </a:extLst>
              </p:cNvPr>
              <p:cNvGrpSpPr/>
              <p:nvPr/>
            </p:nvGrpSpPr>
            <p:grpSpPr>
              <a:xfrm rot="18325116">
                <a:off x="1331639" y="1416881"/>
                <a:ext cx="636672" cy="636670"/>
                <a:chOff x="3050307" y="1864444"/>
                <a:chExt cx="3744421" cy="3744417"/>
              </a:xfrm>
            </p:grpSpPr>
            <p:sp>
              <p:nvSpPr>
                <p:cNvPr id="18" name="타원 12">
                  <a:extLst>
                    <a:ext uri="{FF2B5EF4-FFF2-40B4-BE49-F238E27FC236}">
                      <a16:creationId xmlns:a16="http://schemas.microsoft.com/office/drawing/2014/main" id="{F29D577A-CA21-4837-A8FC-7027098B9E48}"/>
                    </a:ext>
                  </a:extLst>
                </p:cNvPr>
                <p:cNvSpPr/>
                <p:nvPr/>
              </p:nvSpPr>
              <p:spPr>
                <a:xfrm>
                  <a:off x="3084215" y="1890923"/>
                  <a:ext cx="3672408" cy="3672408"/>
                </a:xfrm>
                <a:prstGeom prst="wedgeEllipseCallout">
                  <a:avLst/>
                </a:prstGeom>
                <a:gradFill flip="none" rotWithShape="1">
                  <a:gsLst>
                    <a:gs pos="63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Arial Black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9" name="타원 7">
                  <a:extLst>
                    <a:ext uri="{FF2B5EF4-FFF2-40B4-BE49-F238E27FC236}">
                      <a16:creationId xmlns:a16="http://schemas.microsoft.com/office/drawing/2014/main" id="{54391173-94CA-4EF9-B672-551C27693281}"/>
                    </a:ext>
                  </a:extLst>
                </p:cNvPr>
                <p:cNvSpPr/>
                <p:nvPr/>
              </p:nvSpPr>
              <p:spPr>
                <a:xfrm rot="10800000">
                  <a:off x="3050307" y="1864444"/>
                  <a:ext cx="3744416" cy="3744416"/>
                </a:xfrm>
                <a:prstGeom prst="wedgeEllipseCallout">
                  <a:avLst/>
                </a:prstGeom>
                <a:gradFill flip="none" rotWithShape="1">
                  <a:gsLst>
                    <a:gs pos="78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  <a:gs pos="100000">
                      <a:schemeClr val="accent1">
                        <a:shade val="94000"/>
                        <a:satMod val="13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Black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0" name="타원 9">
                  <a:extLst>
                    <a:ext uri="{FF2B5EF4-FFF2-40B4-BE49-F238E27FC236}">
                      <a16:creationId xmlns:a16="http://schemas.microsoft.com/office/drawing/2014/main" id="{E44037E3-0CBB-44D1-B6B6-F77B36B476E9}"/>
                    </a:ext>
                  </a:extLst>
                </p:cNvPr>
                <p:cNvSpPr/>
                <p:nvPr/>
              </p:nvSpPr>
              <p:spPr>
                <a:xfrm>
                  <a:off x="3050311" y="1864447"/>
                  <a:ext cx="3744417" cy="3744414"/>
                </a:xfrm>
                <a:prstGeom prst="wedgeEllipseCallout">
                  <a:avLst/>
                </a:prstGeom>
                <a:gradFill flip="none" rotWithShape="1">
                  <a:gsLst>
                    <a:gs pos="78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  <a:gs pos="100000">
                      <a:schemeClr val="accent1">
                        <a:shade val="94000"/>
                        <a:satMod val="13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Black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16" name="자유형 165">
                <a:extLst>
                  <a:ext uri="{FF2B5EF4-FFF2-40B4-BE49-F238E27FC236}">
                    <a16:creationId xmlns:a16="http://schemas.microsoft.com/office/drawing/2014/main" id="{C27DCF00-66EE-4FDC-8936-6C5BDC614377}"/>
                  </a:ext>
                </a:extLst>
              </p:cNvPr>
              <p:cNvSpPr/>
              <p:nvPr/>
            </p:nvSpPr>
            <p:spPr>
              <a:xfrm rot="2123458">
                <a:off x="1434620" y="1403775"/>
                <a:ext cx="391380" cy="379721"/>
              </a:xfrm>
              <a:custGeom>
                <a:avLst/>
                <a:gdLst>
                  <a:gd name="connsiteX0" fmla="*/ 0 w 1800225"/>
                  <a:gd name="connsiteY0" fmla="*/ 1285875 h 1409700"/>
                  <a:gd name="connsiteX1" fmla="*/ 723900 w 1800225"/>
                  <a:gd name="connsiteY1" fmla="*/ 1409700 h 1409700"/>
                  <a:gd name="connsiteX2" fmla="*/ 1800225 w 1800225"/>
                  <a:gd name="connsiteY2" fmla="*/ 428625 h 1409700"/>
                  <a:gd name="connsiteX3" fmla="*/ 1323975 w 1800225"/>
                  <a:gd name="connsiteY3" fmla="*/ 0 h 1409700"/>
                  <a:gd name="connsiteX4" fmla="*/ 342900 w 1800225"/>
                  <a:gd name="connsiteY4" fmla="*/ 419100 h 1409700"/>
                  <a:gd name="connsiteX5" fmla="*/ 0 w 1800225"/>
                  <a:gd name="connsiteY5" fmla="*/ 1285875 h 1409700"/>
                  <a:gd name="connsiteX0" fmla="*/ 63500 w 1863725"/>
                  <a:gd name="connsiteY0" fmla="*/ 1287462 h 1411287"/>
                  <a:gd name="connsiteX1" fmla="*/ 787400 w 1863725"/>
                  <a:gd name="connsiteY1" fmla="*/ 1411287 h 1411287"/>
                  <a:gd name="connsiteX2" fmla="*/ 1863725 w 1863725"/>
                  <a:gd name="connsiteY2" fmla="*/ 430212 h 1411287"/>
                  <a:gd name="connsiteX3" fmla="*/ 1387475 w 1863725"/>
                  <a:gd name="connsiteY3" fmla="*/ 1587 h 1411287"/>
                  <a:gd name="connsiteX4" fmla="*/ 406400 w 1863725"/>
                  <a:gd name="connsiteY4" fmla="*/ 420687 h 1411287"/>
                  <a:gd name="connsiteX5" fmla="*/ 63500 w 1863725"/>
                  <a:gd name="connsiteY5" fmla="*/ 1287462 h 1411287"/>
                  <a:gd name="connsiteX0" fmla="*/ 63500 w 1963738"/>
                  <a:gd name="connsiteY0" fmla="*/ 1287462 h 1411287"/>
                  <a:gd name="connsiteX1" fmla="*/ 787400 w 1963738"/>
                  <a:gd name="connsiteY1" fmla="*/ 1411287 h 1411287"/>
                  <a:gd name="connsiteX2" fmla="*/ 1863725 w 1963738"/>
                  <a:gd name="connsiteY2" fmla="*/ 430212 h 1411287"/>
                  <a:gd name="connsiteX3" fmla="*/ 1387475 w 1963738"/>
                  <a:gd name="connsiteY3" fmla="*/ 1587 h 1411287"/>
                  <a:gd name="connsiteX4" fmla="*/ 406400 w 1963738"/>
                  <a:gd name="connsiteY4" fmla="*/ 420687 h 1411287"/>
                  <a:gd name="connsiteX5" fmla="*/ 63500 w 1963738"/>
                  <a:gd name="connsiteY5" fmla="*/ 1287462 h 1411287"/>
                  <a:gd name="connsiteX0" fmla="*/ 63500 w 1963738"/>
                  <a:gd name="connsiteY0" fmla="*/ 1287462 h 1554162"/>
                  <a:gd name="connsiteX1" fmla="*/ 787400 w 1963738"/>
                  <a:gd name="connsiteY1" fmla="*/ 1411287 h 1554162"/>
                  <a:gd name="connsiteX2" fmla="*/ 1863725 w 1963738"/>
                  <a:gd name="connsiteY2" fmla="*/ 430212 h 1554162"/>
                  <a:gd name="connsiteX3" fmla="*/ 1387475 w 1963738"/>
                  <a:gd name="connsiteY3" fmla="*/ 1587 h 1554162"/>
                  <a:gd name="connsiteX4" fmla="*/ 406400 w 1963738"/>
                  <a:gd name="connsiteY4" fmla="*/ 420687 h 1554162"/>
                  <a:gd name="connsiteX5" fmla="*/ 63500 w 1963738"/>
                  <a:gd name="connsiteY5" fmla="*/ 1287462 h 1554162"/>
                  <a:gd name="connsiteX0" fmla="*/ 63500 w 1963738"/>
                  <a:gd name="connsiteY0" fmla="*/ 1287462 h 1554162"/>
                  <a:gd name="connsiteX1" fmla="*/ 787400 w 1963738"/>
                  <a:gd name="connsiteY1" fmla="*/ 1411287 h 1554162"/>
                  <a:gd name="connsiteX2" fmla="*/ 1863725 w 1963738"/>
                  <a:gd name="connsiteY2" fmla="*/ 430212 h 1554162"/>
                  <a:gd name="connsiteX3" fmla="*/ 1387475 w 1963738"/>
                  <a:gd name="connsiteY3" fmla="*/ 1587 h 1554162"/>
                  <a:gd name="connsiteX4" fmla="*/ 406400 w 1963738"/>
                  <a:gd name="connsiteY4" fmla="*/ 420687 h 1554162"/>
                  <a:gd name="connsiteX5" fmla="*/ 63500 w 1963738"/>
                  <a:gd name="connsiteY5" fmla="*/ 1287462 h 1554162"/>
                  <a:gd name="connsiteX0" fmla="*/ 63500 w 1963738"/>
                  <a:gd name="connsiteY0" fmla="*/ 1287462 h 1554162"/>
                  <a:gd name="connsiteX1" fmla="*/ 787400 w 1963738"/>
                  <a:gd name="connsiteY1" fmla="*/ 1411287 h 1554162"/>
                  <a:gd name="connsiteX2" fmla="*/ 1863725 w 1963738"/>
                  <a:gd name="connsiteY2" fmla="*/ 430212 h 1554162"/>
                  <a:gd name="connsiteX3" fmla="*/ 1387475 w 1963738"/>
                  <a:gd name="connsiteY3" fmla="*/ 1587 h 1554162"/>
                  <a:gd name="connsiteX4" fmla="*/ 406400 w 1963738"/>
                  <a:gd name="connsiteY4" fmla="*/ 420687 h 1554162"/>
                  <a:gd name="connsiteX5" fmla="*/ 63500 w 1963738"/>
                  <a:gd name="connsiteY5" fmla="*/ 1287462 h 1554162"/>
                  <a:gd name="connsiteX0" fmla="*/ 41717 w 1963737"/>
                  <a:gd name="connsiteY0" fmla="*/ 1287462 h 1689794"/>
                  <a:gd name="connsiteX1" fmla="*/ 634920 w 1963737"/>
                  <a:gd name="connsiteY1" fmla="*/ 1546919 h 1689794"/>
                  <a:gd name="connsiteX2" fmla="*/ 1841942 w 1963737"/>
                  <a:gd name="connsiteY2" fmla="*/ 430212 h 1689794"/>
                  <a:gd name="connsiteX3" fmla="*/ 1365692 w 1963737"/>
                  <a:gd name="connsiteY3" fmla="*/ 1587 h 1689794"/>
                  <a:gd name="connsiteX4" fmla="*/ 384617 w 1963737"/>
                  <a:gd name="connsiteY4" fmla="*/ 420687 h 1689794"/>
                  <a:gd name="connsiteX5" fmla="*/ 41717 w 1963737"/>
                  <a:gd name="connsiteY5" fmla="*/ 1287462 h 1689794"/>
                  <a:gd name="connsiteX0" fmla="*/ 41717 w 1860992"/>
                  <a:gd name="connsiteY0" fmla="*/ 1287462 h 1689794"/>
                  <a:gd name="connsiteX1" fmla="*/ 634920 w 1860992"/>
                  <a:gd name="connsiteY1" fmla="*/ 1546919 h 1689794"/>
                  <a:gd name="connsiteX2" fmla="*/ 1479991 w 1860992"/>
                  <a:gd name="connsiteY2" fmla="*/ 896937 h 1689794"/>
                  <a:gd name="connsiteX3" fmla="*/ 1841942 w 1860992"/>
                  <a:gd name="connsiteY3" fmla="*/ 430212 h 1689794"/>
                  <a:gd name="connsiteX4" fmla="*/ 1365692 w 1860992"/>
                  <a:gd name="connsiteY4" fmla="*/ 1587 h 1689794"/>
                  <a:gd name="connsiteX5" fmla="*/ 384617 w 1860992"/>
                  <a:gd name="connsiteY5" fmla="*/ 420687 h 1689794"/>
                  <a:gd name="connsiteX6" fmla="*/ 41717 w 1860992"/>
                  <a:gd name="connsiteY6" fmla="*/ 1287462 h 1689794"/>
                  <a:gd name="connsiteX0" fmla="*/ 41717 w 1843724"/>
                  <a:gd name="connsiteY0" fmla="*/ 1287462 h 1689794"/>
                  <a:gd name="connsiteX1" fmla="*/ 634920 w 1843724"/>
                  <a:gd name="connsiteY1" fmla="*/ 1546919 h 1689794"/>
                  <a:gd name="connsiteX2" fmla="*/ 1355000 w 1843724"/>
                  <a:gd name="connsiteY2" fmla="*/ 466799 h 1689794"/>
                  <a:gd name="connsiteX3" fmla="*/ 1841942 w 1843724"/>
                  <a:gd name="connsiteY3" fmla="*/ 430212 h 1689794"/>
                  <a:gd name="connsiteX4" fmla="*/ 1365692 w 1843724"/>
                  <a:gd name="connsiteY4" fmla="*/ 1587 h 1689794"/>
                  <a:gd name="connsiteX5" fmla="*/ 384617 w 1843724"/>
                  <a:gd name="connsiteY5" fmla="*/ 420687 h 1689794"/>
                  <a:gd name="connsiteX6" fmla="*/ 41717 w 1843724"/>
                  <a:gd name="connsiteY6" fmla="*/ 1287462 h 1689794"/>
                  <a:gd name="connsiteX0" fmla="*/ 41717 w 1843724"/>
                  <a:gd name="connsiteY0" fmla="*/ 1287462 h 1689794"/>
                  <a:gd name="connsiteX1" fmla="*/ 634920 w 1843724"/>
                  <a:gd name="connsiteY1" fmla="*/ 1546919 h 1689794"/>
                  <a:gd name="connsiteX2" fmla="*/ 1355000 w 1843724"/>
                  <a:gd name="connsiteY2" fmla="*/ 466799 h 1689794"/>
                  <a:gd name="connsiteX3" fmla="*/ 1841942 w 1843724"/>
                  <a:gd name="connsiteY3" fmla="*/ 430212 h 1689794"/>
                  <a:gd name="connsiteX4" fmla="*/ 1365692 w 1843724"/>
                  <a:gd name="connsiteY4" fmla="*/ 1587 h 1689794"/>
                  <a:gd name="connsiteX5" fmla="*/ 384617 w 1843724"/>
                  <a:gd name="connsiteY5" fmla="*/ 420687 h 1689794"/>
                  <a:gd name="connsiteX6" fmla="*/ 41717 w 1843724"/>
                  <a:gd name="connsiteY6" fmla="*/ 1287462 h 1689794"/>
                  <a:gd name="connsiteX0" fmla="*/ 41717 w 1855725"/>
                  <a:gd name="connsiteY0" fmla="*/ 1287462 h 1689794"/>
                  <a:gd name="connsiteX1" fmla="*/ 634920 w 1855725"/>
                  <a:gd name="connsiteY1" fmla="*/ 1546919 h 1689794"/>
                  <a:gd name="connsiteX2" fmla="*/ 1282992 w 1855725"/>
                  <a:gd name="connsiteY2" fmla="*/ 322783 h 1689794"/>
                  <a:gd name="connsiteX3" fmla="*/ 1841942 w 1855725"/>
                  <a:gd name="connsiteY3" fmla="*/ 430212 h 1689794"/>
                  <a:gd name="connsiteX4" fmla="*/ 1365692 w 1855725"/>
                  <a:gd name="connsiteY4" fmla="*/ 1587 h 1689794"/>
                  <a:gd name="connsiteX5" fmla="*/ 384617 w 1855725"/>
                  <a:gd name="connsiteY5" fmla="*/ 420687 h 1689794"/>
                  <a:gd name="connsiteX6" fmla="*/ 41717 w 1855725"/>
                  <a:gd name="connsiteY6" fmla="*/ 1287462 h 1689794"/>
                  <a:gd name="connsiteX0" fmla="*/ 41717 w 1876164"/>
                  <a:gd name="connsiteY0" fmla="*/ 1287462 h 1689794"/>
                  <a:gd name="connsiteX1" fmla="*/ 634920 w 1876164"/>
                  <a:gd name="connsiteY1" fmla="*/ 1546919 h 1689794"/>
                  <a:gd name="connsiteX2" fmla="*/ 1571024 w 1876164"/>
                  <a:gd name="connsiteY2" fmla="*/ 538807 h 1689794"/>
                  <a:gd name="connsiteX3" fmla="*/ 1841942 w 1876164"/>
                  <a:gd name="connsiteY3" fmla="*/ 430212 h 1689794"/>
                  <a:gd name="connsiteX4" fmla="*/ 1365692 w 1876164"/>
                  <a:gd name="connsiteY4" fmla="*/ 1587 h 1689794"/>
                  <a:gd name="connsiteX5" fmla="*/ 384617 w 1876164"/>
                  <a:gd name="connsiteY5" fmla="*/ 420687 h 1689794"/>
                  <a:gd name="connsiteX6" fmla="*/ 41717 w 1876164"/>
                  <a:gd name="connsiteY6" fmla="*/ 1287462 h 1689794"/>
                  <a:gd name="connsiteX0" fmla="*/ 53718 w 1888165"/>
                  <a:gd name="connsiteY0" fmla="*/ 1287462 h 1761802"/>
                  <a:gd name="connsiteX1" fmla="*/ 718928 w 1888165"/>
                  <a:gd name="connsiteY1" fmla="*/ 1618927 h 1761802"/>
                  <a:gd name="connsiteX2" fmla="*/ 1583025 w 1888165"/>
                  <a:gd name="connsiteY2" fmla="*/ 538807 h 1761802"/>
                  <a:gd name="connsiteX3" fmla="*/ 1853943 w 1888165"/>
                  <a:gd name="connsiteY3" fmla="*/ 430212 h 1761802"/>
                  <a:gd name="connsiteX4" fmla="*/ 1377693 w 1888165"/>
                  <a:gd name="connsiteY4" fmla="*/ 1587 h 1761802"/>
                  <a:gd name="connsiteX5" fmla="*/ 396618 w 1888165"/>
                  <a:gd name="connsiteY5" fmla="*/ 420687 h 1761802"/>
                  <a:gd name="connsiteX6" fmla="*/ 53718 w 1888165"/>
                  <a:gd name="connsiteY6" fmla="*/ 1287462 h 1761802"/>
                  <a:gd name="connsiteX0" fmla="*/ 53718 w 1888165"/>
                  <a:gd name="connsiteY0" fmla="*/ 1287462 h 1761802"/>
                  <a:gd name="connsiteX1" fmla="*/ 718928 w 1888165"/>
                  <a:gd name="connsiteY1" fmla="*/ 1618927 h 1761802"/>
                  <a:gd name="connsiteX2" fmla="*/ 1583025 w 1888165"/>
                  <a:gd name="connsiteY2" fmla="*/ 538807 h 1761802"/>
                  <a:gd name="connsiteX3" fmla="*/ 1853943 w 1888165"/>
                  <a:gd name="connsiteY3" fmla="*/ 430212 h 1761802"/>
                  <a:gd name="connsiteX4" fmla="*/ 1377693 w 1888165"/>
                  <a:gd name="connsiteY4" fmla="*/ 1587 h 1761802"/>
                  <a:gd name="connsiteX5" fmla="*/ 396618 w 1888165"/>
                  <a:gd name="connsiteY5" fmla="*/ 420687 h 1761802"/>
                  <a:gd name="connsiteX6" fmla="*/ 53718 w 1888165"/>
                  <a:gd name="connsiteY6" fmla="*/ 1287462 h 1761802"/>
                  <a:gd name="connsiteX0" fmla="*/ 53718 w 1888165"/>
                  <a:gd name="connsiteY0" fmla="*/ 1287462 h 1706006"/>
                  <a:gd name="connsiteX1" fmla="*/ 718928 w 1888165"/>
                  <a:gd name="connsiteY1" fmla="*/ 1618927 h 1706006"/>
                  <a:gd name="connsiteX2" fmla="*/ 1583025 w 1888165"/>
                  <a:gd name="connsiteY2" fmla="*/ 538807 h 1706006"/>
                  <a:gd name="connsiteX3" fmla="*/ 1853943 w 1888165"/>
                  <a:gd name="connsiteY3" fmla="*/ 430212 h 1706006"/>
                  <a:gd name="connsiteX4" fmla="*/ 1377693 w 1888165"/>
                  <a:gd name="connsiteY4" fmla="*/ 1587 h 1706006"/>
                  <a:gd name="connsiteX5" fmla="*/ 396618 w 1888165"/>
                  <a:gd name="connsiteY5" fmla="*/ 420687 h 1706006"/>
                  <a:gd name="connsiteX6" fmla="*/ 53718 w 1888165"/>
                  <a:gd name="connsiteY6" fmla="*/ 1287462 h 1706006"/>
                  <a:gd name="connsiteX0" fmla="*/ 53718 w 1888165"/>
                  <a:gd name="connsiteY0" fmla="*/ 1287462 h 1618927"/>
                  <a:gd name="connsiteX1" fmla="*/ 718928 w 1888165"/>
                  <a:gd name="connsiteY1" fmla="*/ 1618927 h 1618927"/>
                  <a:gd name="connsiteX2" fmla="*/ 1583025 w 1888165"/>
                  <a:gd name="connsiteY2" fmla="*/ 538807 h 1618927"/>
                  <a:gd name="connsiteX3" fmla="*/ 1853943 w 1888165"/>
                  <a:gd name="connsiteY3" fmla="*/ 430212 h 1618927"/>
                  <a:gd name="connsiteX4" fmla="*/ 1377693 w 1888165"/>
                  <a:gd name="connsiteY4" fmla="*/ 1587 h 1618927"/>
                  <a:gd name="connsiteX5" fmla="*/ 396618 w 1888165"/>
                  <a:gd name="connsiteY5" fmla="*/ 420687 h 1618927"/>
                  <a:gd name="connsiteX6" fmla="*/ 53718 w 1888165"/>
                  <a:gd name="connsiteY6" fmla="*/ 1287462 h 1618927"/>
                  <a:gd name="connsiteX0" fmla="*/ 5223 w 1839670"/>
                  <a:gd name="connsiteY0" fmla="*/ 1287462 h 1780287"/>
                  <a:gd name="connsiteX1" fmla="*/ 379464 w 1839670"/>
                  <a:gd name="connsiteY1" fmla="*/ 1506969 h 1780287"/>
                  <a:gd name="connsiteX2" fmla="*/ 670433 w 1839670"/>
                  <a:gd name="connsiteY2" fmla="*/ 1618927 h 1780287"/>
                  <a:gd name="connsiteX3" fmla="*/ 1534530 w 1839670"/>
                  <a:gd name="connsiteY3" fmla="*/ 538807 h 1780287"/>
                  <a:gd name="connsiteX4" fmla="*/ 1805448 w 1839670"/>
                  <a:gd name="connsiteY4" fmla="*/ 430212 h 1780287"/>
                  <a:gd name="connsiteX5" fmla="*/ 1329198 w 1839670"/>
                  <a:gd name="connsiteY5" fmla="*/ 1587 h 1780287"/>
                  <a:gd name="connsiteX6" fmla="*/ 348123 w 1839670"/>
                  <a:gd name="connsiteY6" fmla="*/ 420687 h 1780287"/>
                  <a:gd name="connsiteX7" fmla="*/ 5223 w 1839670"/>
                  <a:gd name="connsiteY7" fmla="*/ 1287462 h 1780287"/>
                  <a:gd name="connsiteX0" fmla="*/ 500 w 1834947"/>
                  <a:gd name="connsiteY0" fmla="*/ 1287462 h 1780287"/>
                  <a:gd name="connsiteX1" fmla="*/ 346402 w 1834947"/>
                  <a:gd name="connsiteY1" fmla="*/ 1405350 h 1780287"/>
                  <a:gd name="connsiteX2" fmla="*/ 665710 w 1834947"/>
                  <a:gd name="connsiteY2" fmla="*/ 1618927 h 1780287"/>
                  <a:gd name="connsiteX3" fmla="*/ 1529807 w 1834947"/>
                  <a:gd name="connsiteY3" fmla="*/ 538807 h 1780287"/>
                  <a:gd name="connsiteX4" fmla="*/ 1800725 w 1834947"/>
                  <a:gd name="connsiteY4" fmla="*/ 430212 h 1780287"/>
                  <a:gd name="connsiteX5" fmla="*/ 1324475 w 1834947"/>
                  <a:gd name="connsiteY5" fmla="*/ 1587 h 1780287"/>
                  <a:gd name="connsiteX6" fmla="*/ 343400 w 1834947"/>
                  <a:gd name="connsiteY6" fmla="*/ 420687 h 1780287"/>
                  <a:gd name="connsiteX7" fmla="*/ 500 w 1834947"/>
                  <a:gd name="connsiteY7" fmla="*/ 1287462 h 1780287"/>
                  <a:gd name="connsiteX0" fmla="*/ 500 w 1834947"/>
                  <a:gd name="connsiteY0" fmla="*/ 1287462 h 1780287"/>
                  <a:gd name="connsiteX1" fmla="*/ 346402 w 1834947"/>
                  <a:gd name="connsiteY1" fmla="*/ 1405350 h 1780287"/>
                  <a:gd name="connsiteX2" fmla="*/ 665710 w 1834947"/>
                  <a:gd name="connsiteY2" fmla="*/ 1618927 h 1780287"/>
                  <a:gd name="connsiteX3" fmla="*/ 1529807 w 1834947"/>
                  <a:gd name="connsiteY3" fmla="*/ 538807 h 1780287"/>
                  <a:gd name="connsiteX4" fmla="*/ 1800725 w 1834947"/>
                  <a:gd name="connsiteY4" fmla="*/ 430212 h 1780287"/>
                  <a:gd name="connsiteX5" fmla="*/ 1324475 w 1834947"/>
                  <a:gd name="connsiteY5" fmla="*/ 1587 h 1780287"/>
                  <a:gd name="connsiteX6" fmla="*/ 343400 w 1834947"/>
                  <a:gd name="connsiteY6" fmla="*/ 420687 h 1780287"/>
                  <a:gd name="connsiteX7" fmla="*/ 500 w 1834947"/>
                  <a:gd name="connsiteY7" fmla="*/ 1287462 h 1780287"/>
                  <a:gd name="connsiteX0" fmla="*/ 500 w 1834947"/>
                  <a:gd name="connsiteY0" fmla="*/ 1287462 h 1780287"/>
                  <a:gd name="connsiteX1" fmla="*/ 346402 w 1834947"/>
                  <a:gd name="connsiteY1" fmla="*/ 1405350 h 1780287"/>
                  <a:gd name="connsiteX2" fmla="*/ 665710 w 1834947"/>
                  <a:gd name="connsiteY2" fmla="*/ 1618927 h 1780287"/>
                  <a:gd name="connsiteX3" fmla="*/ 1529807 w 1834947"/>
                  <a:gd name="connsiteY3" fmla="*/ 538807 h 1780287"/>
                  <a:gd name="connsiteX4" fmla="*/ 1800725 w 1834947"/>
                  <a:gd name="connsiteY4" fmla="*/ 430212 h 1780287"/>
                  <a:gd name="connsiteX5" fmla="*/ 1324475 w 1834947"/>
                  <a:gd name="connsiteY5" fmla="*/ 1587 h 1780287"/>
                  <a:gd name="connsiteX6" fmla="*/ 343400 w 1834947"/>
                  <a:gd name="connsiteY6" fmla="*/ 420687 h 1780287"/>
                  <a:gd name="connsiteX7" fmla="*/ 500 w 1834947"/>
                  <a:gd name="connsiteY7" fmla="*/ 1287462 h 1780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34947" h="1780287">
                    <a:moveTo>
                      <a:pt x="500" y="1287462"/>
                    </a:moveTo>
                    <a:cubicBezTo>
                      <a:pt x="1000" y="1451572"/>
                      <a:pt x="235534" y="1350106"/>
                      <a:pt x="346402" y="1405350"/>
                    </a:cubicBezTo>
                    <a:cubicBezTo>
                      <a:pt x="457270" y="1460594"/>
                      <a:pt x="473199" y="1780287"/>
                      <a:pt x="665710" y="1618927"/>
                    </a:cubicBezTo>
                    <a:cubicBezTo>
                      <a:pt x="905422" y="1553840"/>
                      <a:pt x="1238695" y="627021"/>
                      <a:pt x="1529807" y="538807"/>
                    </a:cubicBezTo>
                    <a:cubicBezTo>
                      <a:pt x="1820919" y="450593"/>
                      <a:pt x="1834947" y="519749"/>
                      <a:pt x="1800725" y="430212"/>
                    </a:cubicBezTo>
                    <a:cubicBezTo>
                      <a:pt x="1766503" y="340675"/>
                      <a:pt x="1567362" y="3174"/>
                      <a:pt x="1324475" y="1587"/>
                    </a:cubicBezTo>
                    <a:cubicBezTo>
                      <a:pt x="1081588" y="0"/>
                      <a:pt x="564063" y="206375"/>
                      <a:pt x="343400" y="420687"/>
                    </a:cubicBezTo>
                    <a:cubicBezTo>
                      <a:pt x="122738" y="635000"/>
                      <a:pt x="0" y="1123352"/>
                      <a:pt x="500" y="1287462"/>
                    </a:cubicBezTo>
                    <a:close/>
                  </a:path>
                </a:pathLst>
              </a:custGeom>
              <a:gradFill flip="none" rotWithShape="1">
                <a:gsLst>
                  <a:gs pos="74000">
                    <a:schemeClr val="bg1">
                      <a:alpha val="19000"/>
                    </a:schemeClr>
                  </a:gs>
                  <a:gs pos="50000">
                    <a:schemeClr val="bg1">
                      <a:alpha val="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rial Black" pitchFamily="34" charset="0"/>
                  <a:cs typeface="Arial" pitchFamily="34" charset="0"/>
                </a:endParaRPr>
              </a:p>
            </p:txBody>
          </p:sp>
          <p:sp>
            <p:nvSpPr>
              <p:cNvPr id="17" name="자유형 166">
                <a:extLst>
                  <a:ext uri="{FF2B5EF4-FFF2-40B4-BE49-F238E27FC236}">
                    <a16:creationId xmlns:a16="http://schemas.microsoft.com/office/drawing/2014/main" id="{7E3B700F-E395-4075-B76E-E32180BF6F5B}"/>
                  </a:ext>
                </a:extLst>
              </p:cNvPr>
              <p:cNvSpPr/>
              <p:nvPr/>
            </p:nvSpPr>
            <p:spPr>
              <a:xfrm rot="2564305">
                <a:off x="1410009" y="1727206"/>
                <a:ext cx="432462" cy="325530"/>
              </a:xfrm>
              <a:custGeom>
                <a:avLst/>
                <a:gdLst>
                  <a:gd name="connsiteX0" fmla="*/ 0 w 2171700"/>
                  <a:gd name="connsiteY0" fmla="*/ 1038225 h 1914525"/>
                  <a:gd name="connsiteX1" fmla="*/ 390525 w 2171700"/>
                  <a:gd name="connsiteY1" fmla="*/ 1571625 h 1914525"/>
                  <a:gd name="connsiteX2" fmla="*/ 819150 w 2171700"/>
                  <a:gd name="connsiteY2" fmla="*/ 1914525 h 1914525"/>
                  <a:gd name="connsiteX3" fmla="*/ 1409700 w 2171700"/>
                  <a:gd name="connsiteY3" fmla="*/ 1771650 h 1914525"/>
                  <a:gd name="connsiteX4" fmla="*/ 1876425 w 2171700"/>
                  <a:gd name="connsiteY4" fmla="*/ 1371600 h 1914525"/>
                  <a:gd name="connsiteX5" fmla="*/ 2171700 w 2171700"/>
                  <a:gd name="connsiteY5" fmla="*/ 752475 h 1914525"/>
                  <a:gd name="connsiteX6" fmla="*/ 2105025 w 2171700"/>
                  <a:gd name="connsiteY6" fmla="*/ 0 h 1914525"/>
                  <a:gd name="connsiteX7" fmla="*/ 1990725 w 2171700"/>
                  <a:gd name="connsiteY7" fmla="*/ 209550 h 1914525"/>
                  <a:gd name="connsiteX8" fmla="*/ 1733550 w 2171700"/>
                  <a:gd name="connsiteY8" fmla="*/ 514350 h 1914525"/>
                  <a:gd name="connsiteX9" fmla="*/ 1428750 w 2171700"/>
                  <a:gd name="connsiteY9" fmla="*/ 533400 h 1914525"/>
                  <a:gd name="connsiteX10" fmla="*/ 790575 w 2171700"/>
                  <a:gd name="connsiteY10" fmla="*/ 942975 h 1914525"/>
                  <a:gd name="connsiteX11" fmla="*/ 209550 w 2171700"/>
                  <a:gd name="connsiteY11" fmla="*/ 1047750 h 1914525"/>
                  <a:gd name="connsiteX12" fmla="*/ 0 w 2171700"/>
                  <a:gd name="connsiteY12" fmla="*/ 1038225 h 1914525"/>
                  <a:gd name="connsiteX0" fmla="*/ 30162 w 2201862"/>
                  <a:gd name="connsiteY0" fmla="*/ 1038225 h 1914525"/>
                  <a:gd name="connsiteX1" fmla="*/ 420687 w 2201862"/>
                  <a:gd name="connsiteY1" fmla="*/ 1571625 h 1914525"/>
                  <a:gd name="connsiteX2" fmla="*/ 849312 w 2201862"/>
                  <a:gd name="connsiteY2" fmla="*/ 1914525 h 1914525"/>
                  <a:gd name="connsiteX3" fmla="*/ 1439862 w 2201862"/>
                  <a:gd name="connsiteY3" fmla="*/ 1771650 h 1914525"/>
                  <a:gd name="connsiteX4" fmla="*/ 1906587 w 2201862"/>
                  <a:gd name="connsiteY4" fmla="*/ 1371600 h 1914525"/>
                  <a:gd name="connsiteX5" fmla="*/ 2201862 w 2201862"/>
                  <a:gd name="connsiteY5" fmla="*/ 752475 h 1914525"/>
                  <a:gd name="connsiteX6" fmla="*/ 2135187 w 2201862"/>
                  <a:gd name="connsiteY6" fmla="*/ 0 h 1914525"/>
                  <a:gd name="connsiteX7" fmla="*/ 2020887 w 2201862"/>
                  <a:gd name="connsiteY7" fmla="*/ 209550 h 1914525"/>
                  <a:gd name="connsiteX8" fmla="*/ 1763712 w 2201862"/>
                  <a:gd name="connsiteY8" fmla="*/ 514350 h 1914525"/>
                  <a:gd name="connsiteX9" fmla="*/ 1458912 w 2201862"/>
                  <a:gd name="connsiteY9" fmla="*/ 533400 h 1914525"/>
                  <a:gd name="connsiteX10" fmla="*/ 820737 w 2201862"/>
                  <a:gd name="connsiteY10" fmla="*/ 942975 h 1914525"/>
                  <a:gd name="connsiteX11" fmla="*/ 239712 w 2201862"/>
                  <a:gd name="connsiteY11" fmla="*/ 1047750 h 1914525"/>
                  <a:gd name="connsiteX12" fmla="*/ 30162 w 2201862"/>
                  <a:gd name="connsiteY12" fmla="*/ 1038225 h 1914525"/>
                  <a:gd name="connsiteX0" fmla="*/ 30162 w 2201862"/>
                  <a:gd name="connsiteY0" fmla="*/ 1038225 h 1914525"/>
                  <a:gd name="connsiteX1" fmla="*/ 420687 w 2201862"/>
                  <a:gd name="connsiteY1" fmla="*/ 1571625 h 1914525"/>
                  <a:gd name="connsiteX2" fmla="*/ 849312 w 2201862"/>
                  <a:gd name="connsiteY2" fmla="*/ 1914525 h 1914525"/>
                  <a:gd name="connsiteX3" fmla="*/ 1439862 w 2201862"/>
                  <a:gd name="connsiteY3" fmla="*/ 1771650 h 1914525"/>
                  <a:gd name="connsiteX4" fmla="*/ 1906587 w 2201862"/>
                  <a:gd name="connsiteY4" fmla="*/ 1371600 h 1914525"/>
                  <a:gd name="connsiteX5" fmla="*/ 2201862 w 2201862"/>
                  <a:gd name="connsiteY5" fmla="*/ 752475 h 1914525"/>
                  <a:gd name="connsiteX6" fmla="*/ 2135187 w 2201862"/>
                  <a:gd name="connsiteY6" fmla="*/ 0 h 1914525"/>
                  <a:gd name="connsiteX7" fmla="*/ 2020887 w 2201862"/>
                  <a:gd name="connsiteY7" fmla="*/ 209550 h 1914525"/>
                  <a:gd name="connsiteX8" fmla="*/ 1763712 w 2201862"/>
                  <a:gd name="connsiteY8" fmla="*/ 514350 h 1914525"/>
                  <a:gd name="connsiteX9" fmla="*/ 1458912 w 2201862"/>
                  <a:gd name="connsiteY9" fmla="*/ 533400 h 1914525"/>
                  <a:gd name="connsiteX10" fmla="*/ 820737 w 2201862"/>
                  <a:gd name="connsiteY10" fmla="*/ 942975 h 1914525"/>
                  <a:gd name="connsiteX11" fmla="*/ 239712 w 2201862"/>
                  <a:gd name="connsiteY11" fmla="*/ 1047750 h 1914525"/>
                  <a:gd name="connsiteX12" fmla="*/ 30162 w 2201862"/>
                  <a:gd name="connsiteY12" fmla="*/ 1038225 h 1914525"/>
                  <a:gd name="connsiteX0" fmla="*/ 30162 w 2201862"/>
                  <a:gd name="connsiteY0" fmla="*/ 1038225 h 1914525"/>
                  <a:gd name="connsiteX1" fmla="*/ 420687 w 2201862"/>
                  <a:gd name="connsiteY1" fmla="*/ 1571625 h 1914525"/>
                  <a:gd name="connsiteX2" fmla="*/ 849312 w 2201862"/>
                  <a:gd name="connsiteY2" fmla="*/ 1914525 h 1914525"/>
                  <a:gd name="connsiteX3" fmla="*/ 1439862 w 2201862"/>
                  <a:gd name="connsiteY3" fmla="*/ 1771650 h 1914525"/>
                  <a:gd name="connsiteX4" fmla="*/ 1906587 w 2201862"/>
                  <a:gd name="connsiteY4" fmla="*/ 1371600 h 1914525"/>
                  <a:gd name="connsiteX5" fmla="*/ 2201862 w 2201862"/>
                  <a:gd name="connsiteY5" fmla="*/ 752475 h 1914525"/>
                  <a:gd name="connsiteX6" fmla="*/ 2135187 w 2201862"/>
                  <a:gd name="connsiteY6" fmla="*/ 0 h 1914525"/>
                  <a:gd name="connsiteX7" fmla="*/ 2020887 w 2201862"/>
                  <a:gd name="connsiteY7" fmla="*/ 209550 h 1914525"/>
                  <a:gd name="connsiteX8" fmla="*/ 1763712 w 2201862"/>
                  <a:gd name="connsiteY8" fmla="*/ 514350 h 1914525"/>
                  <a:gd name="connsiteX9" fmla="*/ 1458912 w 2201862"/>
                  <a:gd name="connsiteY9" fmla="*/ 533400 h 1914525"/>
                  <a:gd name="connsiteX10" fmla="*/ 820737 w 2201862"/>
                  <a:gd name="connsiteY10" fmla="*/ 942975 h 1914525"/>
                  <a:gd name="connsiteX11" fmla="*/ 239712 w 2201862"/>
                  <a:gd name="connsiteY11" fmla="*/ 1047750 h 1914525"/>
                  <a:gd name="connsiteX12" fmla="*/ 30162 w 2201862"/>
                  <a:gd name="connsiteY12" fmla="*/ 1038225 h 1914525"/>
                  <a:gd name="connsiteX0" fmla="*/ 30162 w 2201862"/>
                  <a:gd name="connsiteY0" fmla="*/ 1038225 h 1914525"/>
                  <a:gd name="connsiteX1" fmla="*/ 420687 w 2201862"/>
                  <a:gd name="connsiteY1" fmla="*/ 1571625 h 1914525"/>
                  <a:gd name="connsiteX2" fmla="*/ 849312 w 2201862"/>
                  <a:gd name="connsiteY2" fmla="*/ 1914525 h 1914525"/>
                  <a:gd name="connsiteX3" fmla="*/ 1439862 w 2201862"/>
                  <a:gd name="connsiteY3" fmla="*/ 1771650 h 1914525"/>
                  <a:gd name="connsiteX4" fmla="*/ 1906587 w 2201862"/>
                  <a:gd name="connsiteY4" fmla="*/ 1371600 h 1914525"/>
                  <a:gd name="connsiteX5" fmla="*/ 2201862 w 2201862"/>
                  <a:gd name="connsiteY5" fmla="*/ 752475 h 1914525"/>
                  <a:gd name="connsiteX6" fmla="*/ 2135187 w 2201862"/>
                  <a:gd name="connsiteY6" fmla="*/ 0 h 1914525"/>
                  <a:gd name="connsiteX7" fmla="*/ 2020887 w 2201862"/>
                  <a:gd name="connsiteY7" fmla="*/ 209550 h 1914525"/>
                  <a:gd name="connsiteX8" fmla="*/ 1763712 w 2201862"/>
                  <a:gd name="connsiteY8" fmla="*/ 514350 h 1914525"/>
                  <a:gd name="connsiteX9" fmla="*/ 1458912 w 2201862"/>
                  <a:gd name="connsiteY9" fmla="*/ 533400 h 1914525"/>
                  <a:gd name="connsiteX10" fmla="*/ 820737 w 2201862"/>
                  <a:gd name="connsiteY10" fmla="*/ 942975 h 1914525"/>
                  <a:gd name="connsiteX11" fmla="*/ 239712 w 2201862"/>
                  <a:gd name="connsiteY11" fmla="*/ 1047750 h 1914525"/>
                  <a:gd name="connsiteX12" fmla="*/ 30162 w 2201862"/>
                  <a:gd name="connsiteY12" fmla="*/ 1038225 h 1914525"/>
                  <a:gd name="connsiteX0" fmla="*/ 30162 w 2201862"/>
                  <a:gd name="connsiteY0" fmla="*/ 1128712 h 2005012"/>
                  <a:gd name="connsiteX1" fmla="*/ 420687 w 2201862"/>
                  <a:gd name="connsiteY1" fmla="*/ 1662112 h 2005012"/>
                  <a:gd name="connsiteX2" fmla="*/ 849312 w 2201862"/>
                  <a:gd name="connsiteY2" fmla="*/ 2005012 h 2005012"/>
                  <a:gd name="connsiteX3" fmla="*/ 1439862 w 2201862"/>
                  <a:gd name="connsiteY3" fmla="*/ 1862137 h 2005012"/>
                  <a:gd name="connsiteX4" fmla="*/ 1906587 w 2201862"/>
                  <a:gd name="connsiteY4" fmla="*/ 1462087 h 2005012"/>
                  <a:gd name="connsiteX5" fmla="*/ 2201862 w 2201862"/>
                  <a:gd name="connsiteY5" fmla="*/ 842962 h 2005012"/>
                  <a:gd name="connsiteX6" fmla="*/ 2135187 w 2201862"/>
                  <a:gd name="connsiteY6" fmla="*/ 90487 h 2005012"/>
                  <a:gd name="connsiteX7" fmla="*/ 2020887 w 2201862"/>
                  <a:gd name="connsiteY7" fmla="*/ 300037 h 2005012"/>
                  <a:gd name="connsiteX8" fmla="*/ 1763712 w 2201862"/>
                  <a:gd name="connsiteY8" fmla="*/ 604837 h 2005012"/>
                  <a:gd name="connsiteX9" fmla="*/ 1458912 w 2201862"/>
                  <a:gd name="connsiteY9" fmla="*/ 623887 h 2005012"/>
                  <a:gd name="connsiteX10" fmla="*/ 820737 w 2201862"/>
                  <a:gd name="connsiteY10" fmla="*/ 1033462 h 2005012"/>
                  <a:gd name="connsiteX11" fmla="*/ 239712 w 2201862"/>
                  <a:gd name="connsiteY11" fmla="*/ 1138237 h 2005012"/>
                  <a:gd name="connsiteX12" fmla="*/ 30162 w 2201862"/>
                  <a:gd name="connsiteY12" fmla="*/ 1128712 h 2005012"/>
                  <a:gd name="connsiteX0" fmla="*/ 30162 w 2239962"/>
                  <a:gd name="connsiteY0" fmla="*/ 1128712 h 2005012"/>
                  <a:gd name="connsiteX1" fmla="*/ 420687 w 2239962"/>
                  <a:gd name="connsiteY1" fmla="*/ 1662112 h 2005012"/>
                  <a:gd name="connsiteX2" fmla="*/ 849312 w 2239962"/>
                  <a:gd name="connsiteY2" fmla="*/ 2005012 h 2005012"/>
                  <a:gd name="connsiteX3" fmla="*/ 1439862 w 2239962"/>
                  <a:gd name="connsiteY3" fmla="*/ 1862137 h 2005012"/>
                  <a:gd name="connsiteX4" fmla="*/ 1906587 w 2239962"/>
                  <a:gd name="connsiteY4" fmla="*/ 1462087 h 2005012"/>
                  <a:gd name="connsiteX5" fmla="*/ 2201862 w 2239962"/>
                  <a:gd name="connsiteY5" fmla="*/ 842962 h 2005012"/>
                  <a:gd name="connsiteX6" fmla="*/ 2135187 w 2239962"/>
                  <a:gd name="connsiteY6" fmla="*/ 90487 h 2005012"/>
                  <a:gd name="connsiteX7" fmla="*/ 2020887 w 2239962"/>
                  <a:gd name="connsiteY7" fmla="*/ 300037 h 2005012"/>
                  <a:gd name="connsiteX8" fmla="*/ 1763712 w 2239962"/>
                  <a:gd name="connsiteY8" fmla="*/ 604837 h 2005012"/>
                  <a:gd name="connsiteX9" fmla="*/ 1458912 w 2239962"/>
                  <a:gd name="connsiteY9" fmla="*/ 623887 h 2005012"/>
                  <a:gd name="connsiteX10" fmla="*/ 820737 w 2239962"/>
                  <a:gd name="connsiteY10" fmla="*/ 1033462 h 2005012"/>
                  <a:gd name="connsiteX11" fmla="*/ 239712 w 2239962"/>
                  <a:gd name="connsiteY11" fmla="*/ 1138237 h 2005012"/>
                  <a:gd name="connsiteX12" fmla="*/ 30162 w 2239962"/>
                  <a:gd name="connsiteY12" fmla="*/ 1128712 h 2005012"/>
                  <a:gd name="connsiteX0" fmla="*/ 30162 w 2239962"/>
                  <a:gd name="connsiteY0" fmla="*/ 1128712 h 2005012"/>
                  <a:gd name="connsiteX1" fmla="*/ 420687 w 2239962"/>
                  <a:gd name="connsiteY1" fmla="*/ 1662112 h 2005012"/>
                  <a:gd name="connsiteX2" fmla="*/ 849312 w 2239962"/>
                  <a:gd name="connsiteY2" fmla="*/ 2005012 h 2005012"/>
                  <a:gd name="connsiteX3" fmla="*/ 1439862 w 2239962"/>
                  <a:gd name="connsiteY3" fmla="*/ 1862137 h 2005012"/>
                  <a:gd name="connsiteX4" fmla="*/ 1906587 w 2239962"/>
                  <a:gd name="connsiteY4" fmla="*/ 1462087 h 2005012"/>
                  <a:gd name="connsiteX5" fmla="*/ 2201862 w 2239962"/>
                  <a:gd name="connsiteY5" fmla="*/ 842962 h 2005012"/>
                  <a:gd name="connsiteX6" fmla="*/ 2135187 w 2239962"/>
                  <a:gd name="connsiteY6" fmla="*/ 90487 h 2005012"/>
                  <a:gd name="connsiteX7" fmla="*/ 2020887 w 2239962"/>
                  <a:gd name="connsiteY7" fmla="*/ 300037 h 2005012"/>
                  <a:gd name="connsiteX8" fmla="*/ 1763712 w 2239962"/>
                  <a:gd name="connsiteY8" fmla="*/ 604837 h 2005012"/>
                  <a:gd name="connsiteX9" fmla="*/ 1458912 w 2239962"/>
                  <a:gd name="connsiteY9" fmla="*/ 623887 h 2005012"/>
                  <a:gd name="connsiteX10" fmla="*/ 820737 w 2239962"/>
                  <a:gd name="connsiteY10" fmla="*/ 1033462 h 2005012"/>
                  <a:gd name="connsiteX11" fmla="*/ 239712 w 2239962"/>
                  <a:gd name="connsiteY11" fmla="*/ 1138237 h 2005012"/>
                  <a:gd name="connsiteX12" fmla="*/ 30162 w 2239962"/>
                  <a:gd name="connsiteY12" fmla="*/ 1128712 h 2005012"/>
                  <a:gd name="connsiteX0" fmla="*/ 30162 w 2239962"/>
                  <a:gd name="connsiteY0" fmla="*/ 1128712 h 2038350"/>
                  <a:gd name="connsiteX1" fmla="*/ 420687 w 2239962"/>
                  <a:gd name="connsiteY1" fmla="*/ 1662112 h 2038350"/>
                  <a:gd name="connsiteX2" fmla="*/ 849312 w 2239962"/>
                  <a:gd name="connsiteY2" fmla="*/ 2005012 h 2038350"/>
                  <a:gd name="connsiteX3" fmla="*/ 1439862 w 2239962"/>
                  <a:gd name="connsiteY3" fmla="*/ 1862137 h 2038350"/>
                  <a:gd name="connsiteX4" fmla="*/ 1906587 w 2239962"/>
                  <a:gd name="connsiteY4" fmla="*/ 1462087 h 2038350"/>
                  <a:gd name="connsiteX5" fmla="*/ 2201862 w 2239962"/>
                  <a:gd name="connsiteY5" fmla="*/ 842962 h 2038350"/>
                  <a:gd name="connsiteX6" fmla="*/ 2135187 w 2239962"/>
                  <a:gd name="connsiteY6" fmla="*/ 90487 h 2038350"/>
                  <a:gd name="connsiteX7" fmla="*/ 2020887 w 2239962"/>
                  <a:gd name="connsiteY7" fmla="*/ 300037 h 2038350"/>
                  <a:gd name="connsiteX8" fmla="*/ 1763712 w 2239962"/>
                  <a:gd name="connsiteY8" fmla="*/ 604837 h 2038350"/>
                  <a:gd name="connsiteX9" fmla="*/ 1458912 w 2239962"/>
                  <a:gd name="connsiteY9" fmla="*/ 623887 h 2038350"/>
                  <a:gd name="connsiteX10" fmla="*/ 820737 w 2239962"/>
                  <a:gd name="connsiteY10" fmla="*/ 1033462 h 2038350"/>
                  <a:gd name="connsiteX11" fmla="*/ 239712 w 2239962"/>
                  <a:gd name="connsiteY11" fmla="*/ 1138237 h 2038350"/>
                  <a:gd name="connsiteX12" fmla="*/ 30162 w 2239962"/>
                  <a:gd name="connsiteY12" fmla="*/ 1128712 h 2038350"/>
                  <a:gd name="connsiteX0" fmla="*/ 30162 w 2239962"/>
                  <a:gd name="connsiteY0" fmla="*/ 1128712 h 2038350"/>
                  <a:gd name="connsiteX1" fmla="*/ 420687 w 2239962"/>
                  <a:gd name="connsiteY1" fmla="*/ 1662112 h 2038350"/>
                  <a:gd name="connsiteX2" fmla="*/ 849312 w 2239962"/>
                  <a:gd name="connsiteY2" fmla="*/ 2005012 h 2038350"/>
                  <a:gd name="connsiteX3" fmla="*/ 1439862 w 2239962"/>
                  <a:gd name="connsiteY3" fmla="*/ 1862137 h 2038350"/>
                  <a:gd name="connsiteX4" fmla="*/ 1906587 w 2239962"/>
                  <a:gd name="connsiteY4" fmla="*/ 1462087 h 2038350"/>
                  <a:gd name="connsiteX5" fmla="*/ 2201862 w 2239962"/>
                  <a:gd name="connsiteY5" fmla="*/ 842962 h 2038350"/>
                  <a:gd name="connsiteX6" fmla="*/ 2135187 w 2239962"/>
                  <a:gd name="connsiteY6" fmla="*/ 90487 h 2038350"/>
                  <a:gd name="connsiteX7" fmla="*/ 2020887 w 2239962"/>
                  <a:gd name="connsiteY7" fmla="*/ 300037 h 2038350"/>
                  <a:gd name="connsiteX8" fmla="*/ 1763712 w 2239962"/>
                  <a:gd name="connsiteY8" fmla="*/ 604837 h 2038350"/>
                  <a:gd name="connsiteX9" fmla="*/ 1458912 w 2239962"/>
                  <a:gd name="connsiteY9" fmla="*/ 623887 h 2038350"/>
                  <a:gd name="connsiteX10" fmla="*/ 820737 w 2239962"/>
                  <a:gd name="connsiteY10" fmla="*/ 1033462 h 2038350"/>
                  <a:gd name="connsiteX11" fmla="*/ 239712 w 2239962"/>
                  <a:gd name="connsiteY11" fmla="*/ 1138237 h 2038350"/>
                  <a:gd name="connsiteX12" fmla="*/ 30162 w 2239962"/>
                  <a:gd name="connsiteY12" fmla="*/ 1128712 h 2038350"/>
                  <a:gd name="connsiteX0" fmla="*/ 30162 w 2239962"/>
                  <a:gd name="connsiteY0" fmla="*/ 1128712 h 2038350"/>
                  <a:gd name="connsiteX1" fmla="*/ 420687 w 2239962"/>
                  <a:gd name="connsiteY1" fmla="*/ 1662112 h 2038350"/>
                  <a:gd name="connsiteX2" fmla="*/ 849312 w 2239962"/>
                  <a:gd name="connsiteY2" fmla="*/ 2005012 h 2038350"/>
                  <a:gd name="connsiteX3" fmla="*/ 1439862 w 2239962"/>
                  <a:gd name="connsiteY3" fmla="*/ 1862137 h 2038350"/>
                  <a:gd name="connsiteX4" fmla="*/ 1906587 w 2239962"/>
                  <a:gd name="connsiteY4" fmla="*/ 1462087 h 2038350"/>
                  <a:gd name="connsiteX5" fmla="*/ 2201862 w 2239962"/>
                  <a:gd name="connsiteY5" fmla="*/ 842962 h 2038350"/>
                  <a:gd name="connsiteX6" fmla="*/ 2135187 w 2239962"/>
                  <a:gd name="connsiteY6" fmla="*/ 90487 h 2038350"/>
                  <a:gd name="connsiteX7" fmla="*/ 2020887 w 2239962"/>
                  <a:gd name="connsiteY7" fmla="*/ 300037 h 2038350"/>
                  <a:gd name="connsiteX8" fmla="*/ 1763712 w 2239962"/>
                  <a:gd name="connsiteY8" fmla="*/ 604837 h 2038350"/>
                  <a:gd name="connsiteX9" fmla="*/ 1458912 w 2239962"/>
                  <a:gd name="connsiteY9" fmla="*/ 623887 h 2038350"/>
                  <a:gd name="connsiteX10" fmla="*/ 820737 w 2239962"/>
                  <a:gd name="connsiteY10" fmla="*/ 1033462 h 2038350"/>
                  <a:gd name="connsiteX11" fmla="*/ 239712 w 2239962"/>
                  <a:gd name="connsiteY11" fmla="*/ 1138237 h 2038350"/>
                  <a:gd name="connsiteX12" fmla="*/ 30162 w 2239962"/>
                  <a:gd name="connsiteY12" fmla="*/ 1128712 h 2038350"/>
                  <a:gd name="connsiteX0" fmla="*/ 30162 w 2239962"/>
                  <a:gd name="connsiteY0" fmla="*/ 1128712 h 2038350"/>
                  <a:gd name="connsiteX1" fmla="*/ 420687 w 2239962"/>
                  <a:gd name="connsiteY1" fmla="*/ 1662112 h 2038350"/>
                  <a:gd name="connsiteX2" fmla="*/ 849312 w 2239962"/>
                  <a:gd name="connsiteY2" fmla="*/ 2005012 h 2038350"/>
                  <a:gd name="connsiteX3" fmla="*/ 1439862 w 2239962"/>
                  <a:gd name="connsiteY3" fmla="*/ 1862137 h 2038350"/>
                  <a:gd name="connsiteX4" fmla="*/ 1906587 w 2239962"/>
                  <a:gd name="connsiteY4" fmla="*/ 1462087 h 2038350"/>
                  <a:gd name="connsiteX5" fmla="*/ 2201862 w 2239962"/>
                  <a:gd name="connsiteY5" fmla="*/ 842962 h 2038350"/>
                  <a:gd name="connsiteX6" fmla="*/ 2135187 w 2239962"/>
                  <a:gd name="connsiteY6" fmla="*/ 90487 h 2038350"/>
                  <a:gd name="connsiteX7" fmla="*/ 2020887 w 2239962"/>
                  <a:gd name="connsiteY7" fmla="*/ 300037 h 2038350"/>
                  <a:gd name="connsiteX8" fmla="*/ 1763712 w 2239962"/>
                  <a:gd name="connsiteY8" fmla="*/ 604837 h 2038350"/>
                  <a:gd name="connsiteX9" fmla="*/ 1458912 w 2239962"/>
                  <a:gd name="connsiteY9" fmla="*/ 623887 h 2038350"/>
                  <a:gd name="connsiteX10" fmla="*/ 820737 w 2239962"/>
                  <a:gd name="connsiteY10" fmla="*/ 1033462 h 2038350"/>
                  <a:gd name="connsiteX11" fmla="*/ 239712 w 2239962"/>
                  <a:gd name="connsiteY11" fmla="*/ 1138237 h 2038350"/>
                  <a:gd name="connsiteX12" fmla="*/ 30162 w 2239962"/>
                  <a:gd name="connsiteY12" fmla="*/ 1128712 h 2038350"/>
                  <a:gd name="connsiteX0" fmla="*/ 30162 w 2239962"/>
                  <a:gd name="connsiteY0" fmla="*/ 1128712 h 2038350"/>
                  <a:gd name="connsiteX1" fmla="*/ 420687 w 2239962"/>
                  <a:gd name="connsiteY1" fmla="*/ 1662112 h 2038350"/>
                  <a:gd name="connsiteX2" fmla="*/ 849312 w 2239962"/>
                  <a:gd name="connsiteY2" fmla="*/ 2005012 h 2038350"/>
                  <a:gd name="connsiteX3" fmla="*/ 1439862 w 2239962"/>
                  <a:gd name="connsiteY3" fmla="*/ 1862137 h 2038350"/>
                  <a:gd name="connsiteX4" fmla="*/ 1906587 w 2239962"/>
                  <a:gd name="connsiteY4" fmla="*/ 1462087 h 2038350"/>
                  <a:gd name="connsiteX5" fmla="*/ 2201862 w 2239962"/>
                  <a:gd name="connsiteY5" fmla="*/ 842962 h 2038350"/>
                  <a:gd name="connsiteX6" fmla="*/ 2135187 w 2239962"/>
                  <a:gd name="connsiteY6" fmla="*/ 90487 h 2038350"/>
                  <a:gd name="connsiteX7" fmla="*/ 2020887 w 2239962"/>
                  <a:gd name="connsiteY7" fmla="*/ 300037 h 2038350"/>
                  <a:gd name="connsiteX8" fmla="*/ 1763712 w 2239962"/>
                  <a:gd name="connsiteY8" fmla="*/ 604837 h 2038350"/>
                  <a:gd name="connsiteX9" fmla="*/ 1458912 w 2239962"/>
                  <a:gd name="connsiteY9" fmla="*/ 623887 h 2038350"/>
                  <a:gd name="connsiteX10" fmla="*/ 820737 w 2239962"/>
                  <a:gd name="connsiteY10" fmla="*/ 1033462 h 2038350"/>
                  <a:gd name="connsiteX11" fmla="*/ 239712 w 2239962"/>
                  <a:gd name="connsiteY11" fmla="*/ 1138237 h 2038350"/>
                  <a:gd name="connsiteX12" fmla="*/ 30162 w 2239962"/>
                  <a:gd name="connsiteY12" fmla="*/ 1128712 h 2038350"/>
                  <a:gd name="connsiteX0" fmla="*/ 30162 w 2239962"/>
                  <a:gd name="connsiteY0" fmla="*/ 1128712 h 2038350"/>
                  <a:gd name="connsiteX1" fmla="*/ 420687 w 2239962"/>
                  <a:gd name="connsiteY1" fmla="*/ 1662112 h 2038350"/>
                  <a:gd name="connsiteX2" fmla="*/ 849312 w 2239962"/>
                  <a:gd name="connsiteY2" fmla="*/ 2005012 h 2038350"/>
                  <a:gd name="connsiteX3" fmla="*/ 1439862 w 2239962"/>
                  <a:gd name="connsiteY3" fmla="*/ 1862137 h 2038350"/>
                  <a:gd name="connsiteX4" fmla="*/ 1906587 w 2239962"/>
                  <a:gd name="connsiteY4" fmla="*/ 1462087 h 2038350"/>
                  <a:gd name="connsiteX5" fmla="*/ 2201862 w 2239962"/>
                  <a:gd name="connsiteY5" fmla="*/ 842962 h 2038350"/>
                  <a:gd name="connsiteX6" fmla="*/ 2135187 w 2239962"/>
                  <a:gd name="connsiteY6" fmla="*/ 90487 h 2038350"/>
                  <a:gd name="connsiteX7" fmla="*/ 2020887 w 2239962"/>
                  <a:gd name="connsiteY7" fmla="*/ 300037 h 2038350"/>
                  <a:gd name="connsiteX8" fmla="*/ 1763712 w 2239962"/>
                  <a:gd name="connsiteY8" fmla="*/ 604837 h 2038350"/>
                  <a:gd name="connsiteX9" fmla="*/ 820737 w 2239962"/>
                  <a:gd name="connsiteY9" fmla="*/ 1033462 h 2038350"/>
                  <a:gd name="connsiteX10" fmla="*/ 239712 w 2239962"/>
                  <a:gd name="connsiteY10" fmla="*/ 1138237 h 2038350"/>
                  <a:gd name="connsiteX11" fmla="*/ 30162 w 2239962"/>
                  <a:gd name="connsiteY11" fmla="*/ 1128712 h 2038350"/>
                  <a:gd name="connsiteX0" fmla="*/ 30162 w 2239962"/>
                  <a:gd name="connsiteY0" fmla="*/ 1128712 h 2038350"/>
                  <a:gd name="connsiteX1" fmla="*/ 420687 w 2239962"/>
                  <a:gd name="connsiteY1" fmla="*/ 1662112 h 2038350"/>
                  <a:gd name="connsiteX2" fmla="*/ 849312 w 2239962"/>
                  <a:gd name="connsiteY2" fmla="*/ 2005012 h 2038350"/>
                  <a:gd name="connsiteX3" fmla="*/ 1439862 w 2239962"/>
                  <a:gd name="connsiteY3" fmla="*/ 1862137 h 2038350"/>
                  <a:gd name="connsiteX4" fmla="*/ 1906587 w 2239962"/>
                  <a:gd name="connsiteY4" fmla="*/ 1462087 h 2038350"/>
                  <a:gd name="connsiteX5" fmla="*/ 2201862 w 2239962"/>
                  <a:gd name="connsiteY5" fmla="*/ 842962 h 2038350"/>
                  <a:gd name="connsiteX6" fmla="*/ 2135187 w 2239962"/>
                  <a:gd name="connsiteY6" fmla="*/ 90487 h 2038350"/>
                  <a:gd name="connsiteX7" fmla="*/ 2020887 w 2239962"/>
                  <a:gd name="connsiteY7" fmla="*/ 300037 h 2038350"/>
                  <a:gd name="connsiteX8" fmla="*/ 1763712 w 2239962"/>
                  <a:gd name="connsiteY8" fmla="*/ 604837 h 2038350"/>
                  <a:gd name="connsiteX9" fmla="*/ 820737 w 2239962"/>
                  <a:gd name="connsiteY9" fmla="*/ 1033462 h 2038350"/>
                  <a:gd name="connsiteX10" fmla="*/ 239712 w 2239962"/>
                  <a:gd name="connsiteY10" fmla="*/ 1138237 h 2038350"/>
                  <a:gd name="connsiteX11" fmla="*/ 30162 w 2239962"/>
                  <a:gd name="connsiteY11" fmla="*/ 1128712 h 2038350"/>
                  <a:gd name="connsiteX0" fmla="*/ 30162 w 2220912"/>
                  <a:gd name="connsiteY0" fmla="*/ 868362 h 1778000"/>
                  <a:gd name="connsiteX1" fmla="*/ 420687 w 2220912"/>
                  <a:gd name="connsiteY1" fmla="*/ 1401762 h 1778000"/>
                  <a:gd name="connsiteX2" fmla="*/ 849312 w 2220912"/>
                  <a:gd name="connsiteY2" fmla="*/ 1744662 h 1778000"/>
                  <a:gd name="connsiteX3" fmla="*/ 1439862 w 2220912"/>
                  <a:gd name="connsiteY3" fmla="*/ 1601787 h 1778000"/>
                  <a:gd name="connsiteX4" fmla="*/ 1906587 w 2220912"/>
                  <a:gd name="connsiteY4" fmla="*/ 1201737 h 1778000"/>
                  <a:gd name="connsiteX5" fmla="*/ 2201862 w 2220912"/>
                  <a:gd name="connsiteY5" fmla="*/ 582612 h 1778000"/>
                  <a:gd name="connsiteX6" fmla="*/ 2020887 w 2220912"/>
                  <a:gd name="connsiteY6" fmla="*/ 39687 h 1778000"/>
                  <a:gd name="connsiteX7" fmla="*/ 1763712 w 2220912"/>
                  <a:gd name="connsiteY7" fmla="*/ 344487 h 1778000"/>
                  <a:gd name="connsiteX8" fmla="*/ 820737 w 2220912"/>
                  <a:gd name="connsiteY8" fmla="*/ 773112 h 1778000"/>
                  <a:gd name="connsiteX9" fmla="*/ 239712 w 2220912"/>
                  <a:gd name="connsiteY9" fmla="*/ 877887 h 1778000"/>
                  <a:gd name="connsiteX10" fmla="*/ 30162 w 2220912"/>
                  <a:gd name="connsiteY10" fmla="*/ 868362 h 1778000"/>
                  <a:gd name="connsiteX0" fmla="*/ 30162 w 2220912"/>
                  <a:gd name="connsiteY0" fmla="*/ 868362 h 1778000"/>
                  <a:gd name="connsiteX1" fmla="*/ 420687 w 2220912"/>
                  <a:gd name="connsiteY1" fmla="*/ 1401762 h 1778000"/>
                  <a:gd name="connsiteX2" fmla="*/ 849312 w 2220912"/>
                  <a:gd name="connsiteY2" fmla="*/ 1744662 h 1778000"/>
                  <a:gd name="connsiteX3" fmla="*/ 1439862 w 2220912"/>
                  <a:gd name="connsiteY3" fmla="*/ 1601787 h 1778000"/>
                  <a:gd name="connsiteX4" fmla="*/ 1906587 w 2220912"/>
                  <a:gd name="connsiteY4" fmla="*/ 1201737 h 1778000"/>
                  <a:gd name="connsiteX5" fmla="*/ 2201862 w 2220912"/>
                  <a:gd name="connsiteY5" fmla="*/ 582612 h 1778000"/>
                  <a:gd name="connsiteX6" fmla="*/ 2020887 w 2220912"/>
                  <a:gd name="connsiteY6" fmla="*/ 39687 h 1778000"/>
                  <a:gd name="connsiteX7" fmla="*/ 1763712 w 2220912"/>
                  <a:gd name="connsiteY7" fmla="*/ 344487 h 1778000"/>
                  <a:gd name="connsiteX8" fmla="*/ 820737 w 2220912"/>
                  <a:gd name="connsiteY8" fmla="*/ 773112 h 1778000"/>
                  <a:gd name="connsiteX9" fmla="*/ 239712 w 2220912"/>
                  <a:gd name="connsiteY9" fmla="*/ 877887 h 1778000"/>
                  <a:gd name="connsiteX10" fmla="*/ 30162 w 2220912"/>
                  <a:gd name="connsiteY10" fmla="*/ 868362 h 1778000"/>
                  <a:gd name="connsiteX0" fmla="*/ 30162 w 2312374"/>
                  <a:gd name="connsiteY0" fmla="*/ 869819 h 1779457"/>
                  <a:gd name="connsiteX1" fmla="*/ 420687 w 2312374"/>
                  <a:gd name="connsiteY1" fmla="*/ 1403219 h 1779457"/>
                  <a:gd name="connsiteX2" fmla="*/ 849312 w 2312374"/>
                  <a:gd name="connsiteY2" fmla="*/ 1746119 h 1779457"/>
                  <a:gd name="connsiteX3" fmla="*/ 1439862 w 2312374"/>
                  <a:gd name="connsiteY3" fmla="*/ 1603244 h 1779457"/>
                  <a:gd name="connsiteX4" fmla="*/ 1906587 w 2312374"/>
                  <a:gd name="connsiteY4" fmla="*/ 1203194 h 1779457"/>
                  <a:gd name="connsiteX5" fmla="*/ 2201862 w 2312374"/>
                  <a:gd name="connsiteY5" fmla="*/ 584069 h 1779457"/>
                  <a:gd name="connsiteX6" fmla="*/ 2239349 w 2312374"/>
                  <a:gd name="connsiteY6" fmla="*/ 39687 h 1779457"/>
                  <a:gd name="connsiteX7" fmla="*/ 1763712 w 2312374"/>
                  <a:gd name="connsiteY7" fmla="*/ 345944 h 1779457"/>
                  <a:gd name="connsiteX8" fmla="*/ 820737 w 2312374"/>
                  <a:gd name="connsiteY8" fmla="*/ 774569 h 1779457"/>
                  <a:gd name="connsiteX9" fmla="*/ 239712 w 2312374"/>
                  <a:gd name="connsiteY9" fmla="*/ 879344 h 1779457"/>
                  <a:gd name="connsiteX10" fmla="*/ 30162 w 2312374"/>
                  <a:gd name="connsiteY10" fmla="*/ 869819 h 1779457"/>
                  <a:gd name="connsiteX0" fmla="*/ 30162 w 2332627"/>
                  <a:gd name="connsiteY0" fmla="*/ 846217 h 1755855"/>
                  <a:gd name="connsiteX1" fmla="*/ 420687 w 2332627"/>
                  <a:gd name="connsiteY1" fmla="*/ 1379617 h 1755855"/>
                  <a:gd name="connsiteX2" fmla="*/ 849312 w 2332627"/>
                  <a:gd name="connsiteY2" fmla="*/ 1722517 h 1755855"/>
                  <a:gd name="connsiteX3" fmla="*/ 1439862 w 2332627"/>
                  <a:gd name="connsiteY3" fmla="*/ 1579642 h 1755855"/>
                  <a:gd name="connsiteX4" fmla="*/ 1906587 w 2332627"/>
                  <a:gd name="connsiteY4" fmla="*/ 1179592 h 1755855"/>
                  <a:gd name="connsiteX5" fmla="*/ 2201862 w 2332627"/>
                  <a:gd name="connsiteY5" fmla="*/ 560467 h 1755855"/>
                  <a:gd name="connsiteX6" fmla="*/ 2239349 w 2332627"/>
                  <a:gd name="connsiteY6" fmla="*/ 16085 h 1755855"/>
                  <a:gd name="connsiteX7" fmla="*/ 1642189 w 2332627"/>
                  <a:gd name="connsiteY7" fmla="*/ 463955 h 1755855"/>
                  <a:gd name="connsiteX8" fmla="*/ 820737 w 2332627"/>
                  <a:gd name="connsiteY8" fmla="*/ 750967 h 1755855"/>
                  <a:gd name="connsiteX9" fmla="*/ 239712 w 2332627"/>
                  <a:gd name="connsiteY9" fmla="*/ 855742 h 1755855"/>
                  <a:gd name="connsiteX10" fmla="*/ 30162 w 2332627"/>
                  <a:gd name="connsiteY10" fmla="*/ 846217 h 1755855"/>
                  <a:gd name="connsiteX0" fmla="*/ 30162 w 2332628"/>
                  <a:gd name="connsiteY0" fmla="*/ 846217 h 1755855"/>
                  <a:gd name="connsiteX1" fmla="*/ 420687 w 2332628"/>
                  <a:gd name="connsiteY1" fmla="*/ 1379617 h 1755855"/>
                  <a:gd name="connsiteX2" fmla="*/ 849312 w 2332628"/>
                  <a:gd name="connsiteY2" fmla="*/ 1722517 h 1755855"/>
                  <a:gd name="connsiteX3" fmla="*/ 1439862 w 2332628"/>
                  <a:gd name="connsiteY3" fmla="*/ 1579642 h 1755855"/>
                  <a:gd name="connsiteX4" fmla="*/ 1906587 w 2332628"/>
                  <a:gd name="connsiteY4" fmla="*/ 1179592 h 1755855"/>
                  <a:gd name="connsiteX5" fmla="*/ 2201862 w 2332628"/>
                  <a:gd name="connsiteY5" fmla="*/ 560467 h 1755855"/>
                  <a:gd name="connsiteX6" fmla="*/ 2239349 w 2332628"/>
                  <a:gd name="connsiteY6" fmla="*/ 16085 h 1755855"/>
                  <a:gd name="connsiteX7" fmla="*/ 1642189 w 2332628"/>
                  <a:gd name="connsiteY7" fmla="*/ 463955 h 1755855"/>
                  <a:gd name="connsiteX8" fmla="*/ 970384 w 2332628"/>
                  <a:gd name="connsiteY8" fmla="*/ 538600 h 1755855"/>
                  <a:gd name="connsiteX9" fmla="*/ 239712 w 2332628"/>
                  <a:gd name="connsiteY9" fmla="*/ 855742 h 1755855"/>
                  <a:gd name="connsiteX10" fmla="*/ 30162 w 2332628"/>
                  <a:gd name="connsiteY10" fmla="*/ 846217 h 1755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32628" h="1755855">
                    <a:moveTo>
                      <a:pt x="30162" y="846217"/>
                    </a:moveTo>
                    <a:cubicBezTo>
                      <a:pt x="60324" y="933529"/>
                      <a:pt x="284162" y="1233567"/>
                      <a:pt x="420687" y="1379617"/>
                    </a:cubicBezTo>
                    <a:cubicBezTo>
                      <a:pt x="557212" y="1525667"/>
                      <a:pt x="679449" y="1689179"/>
                      <a:pt x="849312" y="1722517"/>
                    </a:cubicBezTo>
                    <a:cubicBezTo>
                      <a:pt x="1019175" y="1755855"/>
                      <a:pt x="1263650" y="1670129"/>
                      <a:pt x="1439862" y="1579642"/>
                    </a:cubicBezTo>
                    <a:cubicBezTo>
                      <a:pt x="1616074" y="1489155"/>
                      <a:pt x="1779587" y="1349455"/>
                      <a:pt x="1906587" y="1179592"/>
                    </a:cubicBezTo>
                    <a:cubicBezTo>
                      <a:pt x="2033587" y="1009729"/>
                      <a:pt x="2146402" y="754385"/>
                      <a:pt x="2201862" y="560467"/>
                    </a:cubicBezTo>
                    <a:cubicBezTo>
                      <a:pt x="2257322" y="366549"/>
                      <a:pt x="2332628" y="32170"/>
                      <a:pt x="2239349" y="16085"/>
                    </a:cubicBezTo>
                    <a:cubicBezTo>
                      <a:pt x="2146070" y="0"/>
                      <a:pt x="1853683" y="376869"/>
                      <a:pt x="1642189" y="463955"/>
                    </a:cubicBezTo>
                    <a:cubicBezTo>
                      <a:pt x="1430695" y="551041"/>
                      <a:pt x="1204130" y="473302"/>
                      <a:pt x="970384" y="538600"/>
                    </a:cubicBezTo>
                    <a:cubicBezTo>
                      <a:pt x="736638" y="603898"/>
                      <a:pt x="396416" y="804472"/>
                      <a:pt x="239712" y="855742"/>
                    </a:cubicBezTo>
                    <a:cubicBezTo>
                      <a:pt x="83008" y="907012"/>
                      <a:pt x="0" y="758905"/>
                      <a:pt x="30162" y="846217"/>
                    </a:cubicBezTo>
                    <a:close/>
                  </a:path>
                </a:pathLst>
              </a:custGeom>
              <a:gradFill flip="none" rotWithShape="1">
                <a:gsLst>
                  <a:gs pos="74000">
                    <a:schemeClr val="bg1">
                      <a:alpha val="11000"/>
                    </a:schemeClr>
                  </a:gs>
                  <a:gs pos="28000">
                    <a:schemeClr val="bg1">
                      <a:alpha val="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rial Black" pitchFamily="34" charset="0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08092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변수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458F4AC-FEE3-4F86-AF80-7E1A2765E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35" y="1552350"/>
            <a:ext cx="4781725" cy="3959839"/>
          </a:xfrm>
        </p:spPr>
        <p:txBody>
          <a:bodyPr/>
          <a:lstStyle/>
          <a:p>
            <a:r>
              <a:rPr lang="ko-KR" altLang="en-US" b="1" i="1" dirty="0"/>
              <a:t>게임 시간 사용하기</a:t>
            </a:r>
            <a:endParaRPr lang="en-US" altLang="ko-KR" dirty="0"/>
          </a:p>
          <a:p>
            <a:r>
              <a:rPr lang="ko-KR" altLang="en-US" dirty="0"/>
              <a:t>① 타이머를 </a:t>
            </a:r>
            <a:r>
              <a:rPr lang="en-US" altLang="ko-KR" dirty="0"/>
              <a:t>0</a:t>
            </a:r>
            <a:r>
              <a:rPr lang="ko-KR" altLang="en-US" dirty="0"/>
              <a:t>으로 하기 위해 타이머를 초기화 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② 계속 변하는 숫자를 가진 타이머는 제어하기 어려우므로 변수 </a:t>
            </a:r>
            <a:r>
              <a:rPr lang="en-US" altLang="ko-KR" dirty="0"/>
              <a:t>“</a:t>
            </a:r>
            <a:r>
              <a:rPr lang="ko-KR" altLang="en-US" dirty="0"/>
              <a:t>시간</a:t>
            </a:r>
            <a:r>
              <a:rPr lang="en-US" altLang="ko-KR" dirty="0"/>
              <a:t>” </a:t>
            </a:r>
            <a:r>
              <a:rPr lang="ko-KR" altLang="en-US" dirty="0"/>
              <a:t>을 만들어 값을 비교</a:t>
            </a:r>
            <a:r>
              <a:rPr lang="en-US" altLang="ko-KR" dirty="0"/>
              <a:t>, </a:t>
            </a:r>
            <a:r>
              <a:rPr lang="ko-KR" altLang="en-US" dirty="0"/>
              <a:t>연산한다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③ 타이머를 그대로 사용하면 </a:t>
            </a:r>
            <a:r>
              <a:rPr lang="ko-KR" altLang="en-US" dirty="0" err="1"/>
              <a:t>실수값이</a:t>
            </a:r>
            <a:r>
              <a:rPr lang="ko-KR" altLang="en-US" dirty="0"/>
              <a:t> 사용된다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④ </a:t>
            </a:r>
            <a:r>
              <a:rPr lang="ko-KR" altLang="en-US" u="sng" dirty="0"/>
              <a:t>반올림</a:t>
            </a:r>
            <a:r>
              <a:rPr lang="ko-KR" altLang="en-US" dirty="0"/>
              <a:t> 블록을 사용하면 </a:t>
            </a:r>
            <a:r>
              <a:rPr lang="ko-KR" altLang="en-US" dirty="0" err="1"/>
              <a:t>정수값으로</a:t>
            </a:r>
            <a:r>
              <a:rPr lang="ko-KR" altLang="en-US" dirty="0"/>
              <a:t> 사용할 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D33B5E3-BAD2-4355-9F0C-EA4F7672D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079" y="1916916"/>
            <a:ext cx="3756186" cy="40649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D82EDF-9487-4A9C-89CB-15B05DD0D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235" y="4499572"/>
            <a:ext cx="1076325" cy="37147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692F472-0729-481D-BE6F-A4B255BDFEE0}"/>
              </a:ext>
            </a:extLst>
          </p:cNvPr>
          <p:cNvCxnSpPr>
            <a:cxnSpLocks/>
          </p:cNvCxnSpPr>
          <p:nvPr/>
        </p:nvCxnSpPr>
        <p:spPr>
          <a:xfrm flipV="1">
            <a:off x="5876818" y="4871047"/>
            <a:ext cx="1508224" cy="996643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2201032-284D-4797-A22D-5D270B65B7E0}"/>
              </a:ext>
            </a:extLst>
          </p:cNvPr>
          <p:cNvGrpSpPr/>
          <p:nvPr/>
        </p:nvGrpSpPr>
        <p:grpSpPr>
          <a:xfrm>
            <a:off x="7045709" y="4960460"/>
            <a:ext cx="327480" cy="408908"/>
            <a:chOff x="5032460" y="2884966"/>
            <a:chExt cx="327480" cy="408908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0ECBCDE-388C-4A93-A450-F383FB9CE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2460" y="2884966"/>
              <a:ext cx="306932" cy="39646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E6F5A09-AA71-4522-85D7-EEAA7E313353}"/>
                </a:ext>
              </a:extLst>
            </p:cNvPr>
            <p:cNvSpPr txBox="1"/>
            <p:nvPr/>
          </p:nvSpPr>
          <p:spPr>
            <a:xfrm>
              <a:off x="5071078" y="2986097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1</a:t>
              </a:r>
              <a:endParaRPr lang="ko-KR" altLang="en-US" sz="1400" b="1" dirty="0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9AB0F290-B782-4F03-8C61-53E78910D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4208" y="4139885"/>
            <a:ext cx="2362200" cy="4191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29933E9-FBBC-44AC-B640-DBCEF78791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291" y="4177985"/>
            <a:ext cx="1095068" cy="3429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6EE6A6B-E31A-4D0F-86FC-8DF0115596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7680" y="5282003"/>
            <a:ext cx="2876550" cy="48577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08F4CD1-6814-4FD9-A375-F314768762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3252" y="5376106"/>
            <a:ext cx="1085810" cy="340001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1500DBA-1788-4A44-952A-8566C9EDD9FF}"/>
              </a:ext>
            </a:extLst>
          </p:cNvPr>
          <p:cNvSpPr/>
          <p:nvPr/>
        </p:nvSpPr>
        <p:spPr>
          <a:xfrm>
            <a:off x="5137079" y="5435960"/>
            <a:ext cx="1191802" cy="50477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FAA6151-08C7-44AF-9B64-313A69D8ED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7121" y="5199763"/>
            <a:ext cx="6572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359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변수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458F4AC-FEE3-4F86-AF80-7E1A2765E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35" y="1552351"/>
            <a:ext cx="4781725" cy="3512810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ko-KR" altLang="en-US" b="1" i="1" dirty="0"/>
              <a:t>게임 시간 사용하기</a:t>
            </a:r>
            <a:endParaRPr lang="en-US" altLang="ko-KR" dirty="0"/>
          </a:p>
          <a:p>
            <a:pPr>
              <a:lnSpc>
                <a:spcPts val="2800"/>
              </a:lnSpc>
            </a:pPr>
            <a:r>
              <a:rPr lang="ko-KR" altLang="en-US" dirty="0"/>
              <a:t>⑤ </a:t>
            </a:r>
            <a:r>
              <a:rPr lang="en-US" altLang="ko-KR" dirty="0"/>
              <a:t>30</a:t>
            </a:r>
            <a:r>
              <a:rPr lang="ko-KR" altLang="en-US" dirty="0"/>
              <a:t>초로 게임시간을 제한하고 싶다면</a:t>
            </a:r>
            <a:r>
              <a:rPr lang="en-US" altLang="ko-KR" dirty="0"/>
              <a:t>,</a:t>
            </a:r>
          </a:p>
          <a:p>
            <a:pPr>
              <a:lnSpc>
                <a:spcPts val="2800"/>
              </a:lnSpc>
            </a:pPr>
            <a:r>
              <a:rPr lang="en-US" altLang="ko-KR" dirty="0"/>
              <a:t>   </a:t>
            </a:r>
            <a:r>
              <a:rPr lang="ko-KR" altLang="en-US" dirty="0"/>
              <a:t>처음 시간을 </a:t>
            </a:r>
            <a:r>
              <a:rPr lang="en-US" altLang="ko-KR" dirty="0"/>
              <a:t>0</a:t>
            </a:r>
            <a:r>
              <a:rPr lang="ko-KR" altLang="en-US" dirty="0"/>
              <a:t>으로 정한 후 </a:t>
            </a:r>
            <a:endParaRPr lang="en-US" altLang="ko-KR" dirty="0"/>
          </a:p>
          <a:p>
            <a:pPr>
              <a:lnSpc>
                <a:spcPts val="2800"/>
              </a:lnSpc>
            </a:pPr>
            <a:endParaRPr lang="en-US" altLang="ko-KR" dirty="0"/>
          </a:p>
          <a:p>
            <a:pPr>
              <a:lnSpc>
                <a:spcPts val="28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만약 시간</a:t>
            </a:r>
            <a:r>
              <a:rPr lang="en-US" altLang="ko-KR" dirty="0"/>
              <a:t>&gt;30</a:t>
            </a:r>
            <a:r>
              <a:rPr lang="ko-KR" altLang="en-US" dirty="0"/>
              <a:t> 까지 반복하기</a:t>
            </a:r>
            <a:endParaRPr lang="en-US" altLang="ko-KR" dirty="0"/>
          </a:p>
          <a:p>
            <a:pPr>
              <a:lnSpc>
                <a:spcPts val="2800"/>
              </a:lnSpc>
            </a:pPr>
            <a:r>
              <a:rPr lang="en-US" altLang="ko-KR" dirty="0"/>
              <a:t>             </a:t>
            </a:r>
            <a:r>
              <a:rPr lang="ko-KR" altLang="en-US" dirty="0"/>
              <a:t>시간을 카운트한다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9510F4-53C1-46C4-8FA9-916158383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357" y="2008539"/>
            <a:ext cx="3577425" cy="2309065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58146FA-42CB-4FBA-9C53-52C7F2D78B71}"/>
              </a:ext>
            </a:extLst>
          </p:cNvPr>
          <p:cNvSpPr/>
          <p:nvPr/>
        </p:nvSpPr>
        <p:spPr>
          <a:xfrm>
            <a:off x="433655" y="5337403"/>
            <a:ext cx="8499612" cy="851131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변수는 게임안에서 조건을 주거나 게임시간을 제한하거나 할 때</a:t>
            </a:r>
            <a:r>
              <a:rPr lang="en-US" altLang="ko-KR" dirty="0"/>
              <a:t> </a:t>
            </a:r>
            <a:r>
              <a:rPr lang="ko-KR" altLang="en-US" dirty="0"/>
              <a:t>등 여러 방법으로 활용할 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803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CBAC03-FF49-4AB1-97FE-0E19CDDAD5B7}"/>
              </a:ext>
            </a:extLst>
          </p:cNvPr>
          <p:cNvGrpSpPr/>
          <p:nvPr/>
        </p:nvGrpSpPr>
        <p:grpSpPr>
          <a:xfrm>
            <a:off x="1770307" y="3081948"/>
            <a:ext cx="5927236" cy="694104"/>
            <a:chOff x="1399650" y="3419449"/>
            <a:chExt cx="5927236" cy="694104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FE50338-0A97-424C-A017-AB02467B8C35}"/>
                </a:ext>
              </a:extLst>
            </p:cNvPr>
            <p:cNvGrpSpPr/>
            <p:nvPr/>
          </p:nvGrpSpPr>
          <p:grpSpPr>
            <a:xfrm>
              <a:off x="1399650" y="3419449"/>
              <a:ext cx="5927236" cy="666686"/>
              <a:chOff x="1525659" y="1576950"/>
              <a:chExt cx="5927236" cy="666686"/>
            </a:xfrm>
          </p:grpSpPr>
          <p:sp>
            <p:nvSpPr>
              <p:cNvPr id="24" name="AutoShape 92">
                <a:extLst>
                  <a:ext uri="{FF2B5EF4-FFF2-40B4-BE49-F238E27FC236}">
                    <a16:creationId xmlns:a16="http://schemas.microsoft.com/office/drawing/2014/main" id="{CF760479-D4C2-4735-82CE-39091F979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851574" y="1655513"/>
                <a:ext cx="5466722" cy="54617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" name="AutoShape 92">
                <a:extLst>
                  <a:ext uri="{FF2B5EF4-FFF2-40B4-BE49-F238E27FC236}">
                    <a16:creationId xmlns:a16="http://schemas.microsoft.com/office/drawing/2014/main" id="{D2491741-8AF9-4656-A41D-F3E1FB63E2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755535" y="1641625"/>
                <a:ext cx="5697360" cy="576609"/>
              </a:xfrm>
              <a:prstGeom prst="roundRect">
                <a:avLst>
                  <a:gd name="adj" fmla="val 50000"/>
                </a:avLst>
              </a:prstGeom>
              <a:noFill/>
              <a:ln w="50800">
                <a:solidFill>
                  <a:schemeClr val="bg1">
                    <a:lumMod val="65000"/>
                  </a:schemeClr>
                </a:solidFill>
                <a:prstDash val="solid"/>
                <a:headEnd/>
                <a:tailEnd/>
              </a:ln>
              <a:effectLst>
                <a:outerShdw blurRad="25400" dist="1905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E841B639-F602-4A68-8DD0-FECF0A66C812}"/>
                  </a:ext>
                </a:extLst>
              </p:cNvPr>
              <p:cNvSpPr/>
              <p:nvPr/>
            </p:nvSpPr>
            <p:spPr>
              <a:xfrm>
                <a:off x="2146261" y="1740366"/>
                <a:ext cx="11079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ko-KR" altLang="en-US" b="1" dirty="0">
                    <a:solidFill>
                      <a:srgbClr val="1A607C"/>
                    </a:solidFill>
                    <a:latin typeface="Arial Black" pitchFamily="34" charset="0"/>
                  </a:rPr>
                  <a:t>상어게임</a:t>
                </a: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E3A69271-C05A-4708-847C-2AEB56D87C82}"/>
                  </a:ext>
                </a:extLst>
              </p:cNvPr>
              <p:cNvGrpSpPr/>
              <p:nvPr/>
            </p:nvGrpSpPr>
            <p:grpSpPr>
              <a:xfrm>
                <a:off x="1525659" y="1576950"/>
                <a:ext cx="641928" cy="666686"/>
                <a:chOff x="1090331" y="2530183"/>
                <a:chExt cx="641928" cy="666686"/>
              </a:xfrm>
            </p:grpSpPr>
            <p:sp>
              <p:nvSpPr>
                <p:cNvPr id="28" name="타원형 설명선 156">
                  <a:extLst>
                    <a:ext uri="{FF2B5EF4-FFF2-40B4-BE49-F238E27FC236}">
                      <a16:creationId xmlns:a16="http://schemas.microsoft.com/office/drawing/2014/main" id="{1AE04E81-C719-4036-B27E-8D1518A2CEC0}"/>
                    </a:ext>
                  </a:extLst>
                </p:cNvPr>
                <p:cNvSpPr/>
                <p:nvPr/>
              </p:nvSpPr>
              <p:spPr>
                <a:xfrm>
                  <a:off x="1098821" y="2559661"/>
                  <a:ext cx="633438" cy="637208"/>
                </a:xfrm>
                <a:prstGeom prst="wedgeEllipseCallout">
                  <a:avLst>
                    <a:gd name="adj1" fmla="val 37747"/>
                    <a:gd name="adj2" fmla="val 53342"/>
                  </a:avLst>
                </a:prstGeom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latin typeface="Arial Black" pitchFamily="34" charset="0"/>
                      <a:cs typeface="Arial" pitchFamily="34" charset="0"/>
                    </a:rPr>
                    <a:t>3</a:t>
                  </a:r>
                  <a:endParaRPr lang="ko-KR" altLang="en-US" dirty="0">
                    <a:latin typeface="Arial Black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29" name="그룹 161">
                  <a:extLst>
                    <a:ext uri="{FF2B5EF4-FFF2-40B4-BE49-F238E27FC236}">
                      <a16:creationId xmlns:a16="http://schemas.microsoft.com/office/drawing/2014/main" id="{06C56694-171F-4AF3-8D9F-242D0DFA8E81}"/>
                    </a:ext>
                  </a:extLst>
                </p:cNvPr>
                <p:cNvGrpSpPr/>
                <p:nvPr/>
              </p:nvGrpSpPr>
              <p:grpSpPr>
                <a:xfrm>
                  <a:off x="1090331" y="2530183"/>
                  <a:ext cx="518601" cy="607761"/>
                  <a:chOff x="1337191" y="1394606"/>
                  <a:chExt cx="497706" cy="583273"/>
                </a:xfrm>
              </p:grpSpPr>
              <p:sp>
                <p:nvSpPr>
                  <p:cNvPr id="30" name="Oval 26">
                    <a:extLst>
                      <a:ext uri="{FF2B5EF4-FFF2-40B4-BE49-F238E27FC236}">
                        <a16:creationId xmlns:a16="http://schemas.microsoft.com/office/drawing/2014/main" id="{C633A399-EDC7-433F-9179-F0200D990D01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15625116">
                    <a:off x="1270883" y="1650750"/>
                    <a:ext cx="425878" cy="228379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>
                          <a:alpha val="50000"/>
                        </a:schemeClr>
                      </a:gs>
                      <a:gs pos="100000">
                        <a:schemeClr val="bg1">
                          <a:gamma/>
                          <a:shade val="46275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38100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31" name="Oval 28">
                    <a:extLst>
                      <a:ext uri="{FF2B5EF4-FFF2-40B4-BE49-F238E27FC236}">
                        <a16:creationId xmlns:a16="http://schemas.microsoft.com/office/drawing/2014/main" id="{74819DDE-2A44-473B-98E2-0EAEB438B8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8325116" flipH="1">
                    <a:off x="1327035" y="1671379"/>
                    <a:ext cx="195899" cy="175587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>
                      <a:latin typeface="Arial Black" pitchFamily="34" charset="0"/>
                      <a:ea typeface="맑은 고딕" pitchFamily="50" charset="-127"/>
                      <a:cs typeface="Arial" pitchFamily="34" charset="0"/>
                    </a:endParaRPr>
                  </a:p>
                </p:txBody>
              </p:sp>
              <p:sp>
                <p:nvSpPr>
                  <p:cNvPr id="32" name="자유형 165">
                    <a:extLst>
                      <a:ext uri="{FF2B5EF4-FFF2-40B4-BE49-F238E27FC236}">
                        <a16:creationId xmlns:a16="http://schemas.microsoft.com/office/drawing/2014/main" id="{BCC89351-3EBA-4F2E-B8A0-2CD642D7A8CD}"/>
                      </a:ext>
                    </a:extLst>
                  </p:cNvPr>
                  <p:cNvSpPr/>
                  <p:nvPr/>
                </p:nvSpPr>
                <p:spPr>
                  <a:xfrm rot="2123458">
                    <a:off x="1443517" y="1394606"/>
                    <a:ext cx="391380" cy="379721"/>
                  </a:xfrm>
                  <a:custGeom>
                    <a:avLst/>
                    <a:gdLst>
                      <a:gd name="connsiteX0" fmla="*/ 0 w 1800225"/>
                      <a:gd name="connsiteY0" fmla="*/ 1285875 h 1409700"/>
                      <a:gd name="connsiteX1" fmla="*/ 723900 w 1800225"/>
                      <a:gd name="connsiteY1" fmla="*/ 1409700 h 1409700"/>
                      <a:gd name="connsiteX2" fmla="*/ 1800225 w 1800225"/>
                      <a:gd name="connsiteY2" fmla="*/ 428625 h 1409700"/>
                      <a:gd name="connsiteX3" fmla="*/ 1323975 w 1800225"/>
                      <a:gd name="connsiteY3" fmla="*/ 0 h 1409700"/>
                      <a:gd name="connsiteX4" fmla="*/ 342900 w 1800225"/>
                      <a:gd name="connsiteY4" fmla="*/ 419100 h 1409700"/>
                      <a:gd name="connsiteX5" fmla="*/ 0 w 1800225"/>
                      <a:gd name="connsiteY5" fmla="*/ 1285875 h 1409700"/>
                      <a:gd name="connsiteX0" fmla="*/ 63500 w 1863725"/>
                      <a:gd name="connsiteY0" fmla="*/ 1287462 h 1411287"/>
                      <a:gd name="connsiteX1" fmla="*/ 787400 w 1863725"/>
                      <a:gd name="connsiteY1" fmla="*/ 1411287 h 1411287"/>
                      <a:gd name="connsiteX2" fmla="*/ 1863725 w 1863725"/>
                      <a:gd name="connsiteY2" fmla="*/ 430212 h 1411287"/>
                      <a:gd name="connsiteX3" fmla="*/ 1387475 w 1863725"/>
                      <a:gd name="connsiteY3" fmla="*/ 1587 h 1411287"/>
                      <a:gd name="connsiteX4" fmla="*/ 406400 w 1863725"/>
                      <a:gd name="connsiteY4" fmla="*/ 420687 h 1411287"/>
                      <a:gd name="connsiteX5" fmla="*/ 63500 w 1863725"/>
                      <a:gd name="connsiteY5" fmla="*/ 1287462 h 1411287"/>
                      <a:gd name="connsiteX0" fmla="*/ 63500 w 1963738"/>
                      <a:gd name="connsiteY0" fmla="*/ 1287462 h 1411287"/>
                      <a:gd name="connsiteX1" fmla="*/ 787400 w 1963738"/>
                      <a:gd name="connsiteY1" fmla="*/ 1411287 h 1411287"/>
                      <a:gd name="connsiteX2" fmla="*/ 1863725 w 1963738"/>
                      <a:gd name="connsiteY2" fmla="*/ 430212 h 1411287"/>
                      <a:gd name="connsiteX3" fmla="*/ 1387475 w 1963738"/>
                      <a:gd name="connsiteY3" fmla="*/ 1587 h 1411287"/>
                      <a:gd name="connsiteX4" fmla="*/ 406400 w 1963738"/>
                      <a:gd name="connsiteY4" fmla="*/ 420687 h 1411287"/>
                      <a:gd name="connsiteX5" fmla="*/ 63500 w 1963738"/>
                      <a:gd name="connsiteY5" fmla="*/ 1287462 h 1411287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41717 w 1963737"/>
                      <a:gd name="connsiteY0" fmla="*/ 1287462 h 1689794"/>
                      <a:gd name="connsiteX1" fmla="*/ 634920 w 1963737"/>
                      <a:gd name="connsiteY1" fmla="*/ 1546919 h 1689794"/>
                      <a:gd name="connsiteX2" fmla="*/ 1841942 w 1963737"/>
                      <a:gd name="connsiteY2" fmla="*/ 430212 h 1689794"/>
                      <a:gd name="connsiteX3" fmla="*/ 1365692 w 1963737"/>
                      <a:gd name="connsiteY3" fmla="*/ 1587 h 1689794"/>
                      <a:gd name="connsiteX4" fmla="*/ 384617 w 1963737"/>
                      <a:gd name="connsiteY4" fmla="*/ 420687 h 1689794"/>
                      <a:gd name="connsiteX5" fmla="*/ 41717 w 1963737"/>
                      <a:gd name="connsiteY5" fmla="*/ 1287462 h 1689794"/>
                      <a:gd name="connsiteX0" fmla="*/ 41717 w 1860992"/>
                      <a:gd name="connsiteY0" fmla="*/ 1287462 h 1689794"/>
                      <a:gd name="connsiteX1" fmla="*/ 634920 w 1860992"/>
                      <a:gd name="connsiteY1" fmla="*/ 1546919 h 1689794"/>
                      <a:gd name="connsiteX2" fmla="*/ 1479991 w 1860992"/>
                      <a:gd name="connsiteY2" fmla="*/ 896937 h 1689794"/>
                      <a:gd name="connsiteX3" fmla="*/ 1841942 w 1860992"/>
                      <a:gd name="connsiteY3" fmla="*/ 430212 h 1689794"/>
                      <a:gd name="connsiteX4" fmla="*/ 1365692 w 1860992"/>
                      <a:gd name="connsiteY4" fmla="*/ 1587 h 1689794"/>
                      <a:gd name="connsiteX5" fmla="*/ 384617 w 1860992"/>
                      <a:gd name="connsiteY5" fmla="*/ 420687 h 1689794"/>
                      <a:gd name="connsiteX6" fmla="*/ 41717 w 1860992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55725"/>
                      <a:gd name="connsiteY0" fmla="*/ 1287462 h 1689794"/>
                      <a:gd name="connsiteX1" fmla="*/ 634920 w 1855725"/>
                      <a:gd name="connsiteY1" fmla="*/ 1546919 h 1689794"/>
                      <a:gd name="connsiteX2" fmla="*/ 1282992 w 1855725"/>
                      <a:gd name="connsiteY2" fmla="*/ 322783 h 1689794"/>
                      <a:gd name="connsiteX3" fmla="*/ 1841942 w 1855725"/>
                      <a:gd name="connsiteY3" fmla="*/ 430212 h 1689794"/>
                      <a:gd name="connsiteX4" fmla="*/ 1365692 w 1855725"/>
                      <a:gd name="connsiteY4" fmla="*/ 1587 h 1689794"/>
                      <a:gd name="connsiteX5" fmla="*/ 384617 w 1855725"/>
                      <a:gd name="connsiteY5" fmla="*/ 420687 h 1689794"/>
                      <a:gd name="connsiteX6" fmla="*/ 41717 w 1855725"/>
                      <a:gd name="connsiteY6" fmla="*/ 1287462 h 1689794"/>
                      <a:gd name="connsiteX0" fmla="*/ 41717 w 1876164"/>
                      <a:gd name="connsiteY0" fmla="*/ 1287462 h 1689794"/>
                      <a:gd name="connsiteX1" fmla="*/ 634920 w 1876164"/>
                      <a:gd name="connsiteY1" fmla="*/ 1546919 h 1689794"/>
                      <a:gd name="connsiteX2" fmla="*/ 1571024 w 1876164"/>
                      <a:gd name="connsiteY2" fmla="*/ 538807 h 1689794"/>
                      <a:gd name="connsiteX3" fmla="*/ 1841942 w 1876164"/>
                      <a:gd name="connsiteY3" fmla="*/ 430212 h 1689794"/>
                      <a:gd name="connsiteX4" fmla="*/ 1365692 w 1876164"/>
                      <a:gd name="connsiteY4" fmla="*/ 1587 h 1689794"/>
                      <a:gd name="connsiteX5" fmla="*/ 384617 w 1876164"/>
                      <a:gd name="connsiteY5" fmla="*/ 420687 h 1689794"/>
                      <a:gd name="connsiteX6" fmla="*/ 41717 w 1876164"/>
                      <a:gd name="connsiteY6" fmla="*/ 1287462 h 1689794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06006"/>
                      <a:gd name="connsiteX1" fmla="*/ 718928 w 1888165"/>
                      <a:gd name="connsiteY1" fmla="*/ 1618927 h 1706006"/>
                      <a:gd name="connsiteX2" fmla="*/ 1583025 w 1888165"/>
                      <a:gd name="connsiteY2" fmla="*/ 538807 h 1706006"/>
                      <a:gd name="connsiteX3" fmla="*/ 1853943 w 1888165"/>
                      <a:gd name="connsiteY3" fmla="*/ 430212 h 1706006"/>
                      <a:gd name="connsiteX4" fmla="*/ 1377693 w 1888165"/>
                      <a:gd name="connsiteY4" fmla="*/ 1587 h 1706006"/>
                      <a:gd name="connsiteX5" fmla="*/ 396618 w 1888165"/>
                      <a:gd name="connsiteY5" fmla="*/ 420687 h 1706006"/>
                      <a:gd name="connsiteX6" fmla="*/ 53718 w 1888165"/>
                      <a:gd name="connsiteY6" fmla="*/ 1287462 h 1706006"/>
                      <a:gd name="connsiteX0" fmla="*/ 53718 w 1888165"/>
                      <a:gd name="connsiteY0" fmla="*/ 1287462 h 1618927"/>
                      <a:gd name="connsiteX1" fmla="*/ 718928 w 1888165"/>
                      <a:gd name="connsiteY1" fmla="*/ 1618927 h 1618927"/>
                      <a:gd name="connsiteX2" fmla="*/ 1583025 w 1888165"/>
                      <a:gd name="connsiteY2" fmla="*/ 538807 h 1618927"/>
                      <a:gd name="connsiteX3" fmla="*/ 1853943 w 1888165"/>
                      <a:gd name="connsiteY3" fmla="*/ 430212 h 1618927"/>
                      <a:gd name="connsiteX4" fmla="*/ 1377693 w 1888165"/>
                      <a:gd name="connsiteY4" fmla="*/ 1587 h 1618927"/>
                      <a:gd name="connsiteX5" fmla="*/ 396618 w 1888165"/>
                      <a:gd name="connsiteY5" fmla="*/ 420687 h 1618927"/>
                      <a:gd name="connsiteX6" fmla="*/ 53718 w 1888165"/>
                      <a:gd name="connsiteY6" fmla="*/ 1287462 h 1618927"/>
                      <a:gd name="connsiteX0" fmla="*/ 5223 w 1839670"/>
                      <a:gd name="connsiteY0" fmla="*/ 1287462 h 1780287"/>
                      <a:gd name="connsiteX1" fmla="*/ 379464 w 1839670"/>
                      <a:gd name="connsiteY1" fmla="*/ 1506969 h 1780287"/>
                      <a:gd name="connsiteX2" fmla="*/ 670433 w 1839670"/>
                      <a:gd name="connsiteY2" fmla="*/ 1618927 h 1780287"/>
                      <a:gd name="connsiteX3" fmla="*/ 1534530 w 1839670"/>
                      <a:gd name="connsiteY3" fmla="*/ 538807 h 1780287"/>
                      <a:gd name="connsiteX4" fmla="*/ 1805448 w 1839670"/>
                      <a:gd name="connsiteY4" fmla="*/ 430212 h 1780287"/>
                      <a:gd name="connsiteX5" fmla="*/ 1329198 w 1839670"/>
                      <a:gd name="connsiteY5" fmla="*/ 1587 h 1780287"/>
                      <a:gd name="connsiteX6" fmla="*/ 348123 w 1839670"/>
                      <a:gd name="connsiteY6" fmla="*/ 420687 h 1780287"/>
                      <a:gd name="connsiteX7" fmla="*/ 5223 w 1839670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34947" h="1780287">
                        <a:moveTo>
                          <a:pt x="500" y="1287462"/>
                        </a:moveTo>
                        <a:cubicBezTo>
                          <a:pt x="1000" y="1451572"/>
                          <a:pt x="235534" y="1350106"/>
                          <a:pt x="346402" y="1405350"/>
                        </a:cubicBezTo>
                        <a:cubicBezTo>
                          <a:pt x="457270" y="1460594"/>
                          <a:pt x="473199" y="1780287"/>
                          <a:pt x="665710" y="1618927"/>
                        </a:cubicBezTo>
                        <a:cubicBezTo>
                          <a:pt x="905422" y="1553840"/>
                          <a:pt x="1238695" y="627021"/>
                          <a:pt x="1529807" y="538807"/>
                        </a:cubicBezTo>
                        <a:cubicBezTo>
                          <a:pt x="1820919" y="450593"/>
                          <a:pt x="1834947" y="519749"/>
                          <a:pt x="1800725" y="430212"/>
                        </a:cubicBezTo>
                        <a:cubicBezTo>
                          <a:pt x="1766503" y="340675"/>
                          <a:pt x="1567362" y="3174"/>
                          <a:pt x="1324475" y="1587"/>
                        </a:cubicBezTo>
                        <a:cubicBezTo>
                          <a:pt x="1081588" y="0"/>
                          <a:pt x="564063" y="206375"/>
                          <a:pt x="343400" y="420687"/>
                        </a:cubicBezTo>
                        <a:cubicBezTo>
                          <a:pt x="122738" y="635000"/>
                          <a:pt x="0" y="1123352"/>
                          <a:pt x="500" y="1287462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74000">
                        <a:schemeClr val="bg1">
                          <a:alpha val="19000"/>
                        </a:schemeClr>
                      </a:gs>
                      <a:gs pos="5000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</p:grpSp>
          </p:grpSp>
        </p:grpSp>
        <p:sp>
          <p:nvSpPr>
            <p:cNvPr id="23" name="자유형 166">
              <a:extLst>
                <a:ext uri="{FF2B5EF4-FFF2-40B4-BE49-F238E27FC236}">
                  <a16:creationId xmlns:a16="http://schemas.microsoft.com/office/drawing/2014/main" id="{47014F1B-D889-458B-835E-6863A2161CA2}"/>
                </a:ext>
              </a:extLst>
            </p:cNvPr>
            <p:cNvSpPr/>
            <p:nvPr/>
          </p:nvSpPr>
          <p:spPr>
            <a:xfrm rot="2564305">
              <a:off x="1424624" y="3774356"/>
              <a:ext cx="450618" cy="339197"/>
            </a:xfrm>
            <a:custGeom>
              <a:avLst/>
              <a:gdLst>
                <a:gd name="connsiteX0" fmla="*/ 0 w 2171700"/>
                <a:gd name="connsiteY0" fmla="*/ 1038225 h 1914525"/>
                <a:gd name="connsiteX1" fmla="*/ 390525 w 2171700"/>
                <a:gd name="connsiteY1" fmla="*/ 1571625 h 1914525"/>
                <a:gd name="connsiteX2" fmla="*/ 819150 w 2171700"/>
                <a:gd name="connsiteY2" fmla="*/ 1914525 h 1914525"/>
                <a:gd name="connsiteX3" fmla="*/ 1409700 w 2171700"/>
                <a:gd name="connsiteY3" fmla="*/ 1771650 h 1914525"/>
                <a:gd name="connsiteX4" fmla="*/ 1876425 w 2171700"/>
                <a:gd name="connsiteY4" fmla="*/ 1371600 h 1914525"/>
                <a:gd name="connsiteX5" fmla="*/ 2171700 w 2171700"/>
                <a:gd name="connsiteY5" fmla="*/ 752475 h 1914525"/>
                <a:gd name="connsiteX6" fmla="*/ 2105025 w 2171700"/>
                <a:gd name="connsiteY6" fmla="*/ 0 h 1914525"/>
                <a:gd name="connsiteX7" fmla="*/ 1990725 w 2171700"/>
                <a:gd name="connsiteY7" fmla="*/ 209550 h 1914525"/>
                <a:gd name="connsiteX8" fmla="*/ 1733550 w 2171700"/>
                <a:gd name="connsiteY8" fmla="*/ 514350 h 1914525"/>
                <a:gd name="connsiteX9" fmla="*/ 1428750 w 2171700"/>
                <a:gd name="connsiteY9" fmla="*/ 533400 h 1914525"/>
                <a:gd name="connsiteX10" fmla="*/ 790575 w 2171700"/>
                <a:gd name="connsiteY10" fmla="*/ 942975 h 1914525"/>
                <a:gd name="connsiteX11" fmla="*/ 209550 w 2171700"/>
                <a:gd name="connsiteY11" fmla="*/ 1047750 h 1914525"/>
                <a:gd name="connsiteX12" fmla="*/ 0 w 2171700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128712 h 2005012"/>
                <a:gd name="connsiteX1" fmla="*/ 420687 w 2201862"/>
                <a:gd name="connsiteY1" fmla="*/ 1662112 h 2005012"/>
                <a:gd name="connsiteX2" fmla="*/ 849312 w 2201862"/>
                <a:gd name="connsiteY2" fmla="*/ 2005012 h 2005012"/>
                <a:gd name="connsiteX3" fmla="*/ 1439862 w 2201862"/>
                <a:gd name="connsiteY3" fmla="*/ 1862137 h 2005012"/>
                <a:gd name="connsiteX4" fmla="*/ 1906587 w 2201862"/>
                <a:gd name="connsiteY4" fmla="*/ 1462087 h 2005012"/>
                <a:gd name="connsiteX5" fmla="*/ 2201862 w 2201862"/>
                <a:gd name="connsiteY5" fmla="*/ 842962 h 2005012"/>
                <a:gd name="connsiteX6" fmla="*/ 2135187 w 2201862"/>
                <a:gd name="connsiteY6" fmla="*/ 90487 h 2005012"/>
                <a:gd name="connsiteX7" fmla="*/ 2020887 w 2201862"/>
                <a:gd name="connsiteY7" fmla="*/ 300037 h 2005012"/>
                <a:gd name="connsiteX8" fmla="*/ 1763712 w 2201862"/>
                <a:gd name="connsiteY8" fmla="*/ 604837 h 2005012"/>
                <a:gd name="connsiteX9" fmla="*/ 1458912 w 2201862"/>
                <a:gd name="connsiteY9" fmla="*/ 623887 h 2005012"/>
                <a:gd name="connsiteX10" fmla="*/ 820737 w 2201862"/>
                <a:gd name="connsiteY10" fmla="*/ 1033462 h 2005012"/>
                <a:gd name="connsiteX11" fmla="*/ 239712 w 2201862"/>
                <a:gd name="connsiteY11" fmla="*/ 1138237 h 2005012"/>
                <a:gd name="connsiteX12" fmla="*/ 30162 w 22018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312374"/>
                <a:gd name="connsiteY0" fmla="*/ 869819 h 1779457"/>
                <a:gd name="connsiteX1" fmla="*/ 420687 w 2312374"/>
                <a:gd name="connsiteY1" fmla="*/ 1403219 h 1779457"/>
                <a:gd name="connsiteX2" fmla="*/ 849312 w 2312374"/>
                <a:gd name="connsiteY2" fmla="*/ 1746119 h 1779457"/>
                <a:gd name="connsiteX3" fmla="*/ 1439862 w 2312374"/>
                <a:gd name="connsiteY3" fmla="*/ 1603244 h 1779457"/>
                <a:gd name="connsiteX4" fmla="*/ 1906587 w 2312374"/>
                <a:gd name="connsiteY4" fmla="*/ 1203194 h 1779457"/>
                <a:gd name="connsiteX5" fmla="*/ 2201862 w 2312374"/>
                <a:gd name="connsiteY5" fmla="*/ 584069 h 1779457"/>
                <a:gd name="connsiteX6" fmla="*/ 2239349 w 2312374"/>
                <a:gd name="connsiteY6" fmla="*/ 39687 h 1779457"/>
                <a:gd name="connsiteX7" fmla="*/ 1763712 w 2312374"/>
                <a:gd name="connsiteY7" fmla="*/ 345944 h 1779457"/>
                <a:gd name="connsiteX8" fmla="*/ 820737 w 2312374"/>
                <a:gd name="connsiteY8" fmla="*/ 774569 h 1779457"/>
                <a:gd name="connsiteX9" fmla="*/ 239712 w 2312374"/>
                <a:gd name="connsiteY9" fmla="*/ 879344 h 1779457"/>
                <a:gd name="connsiteX10" fmla="*/ 30162 w 2312374"/>
                <a:gd name="connsiteY10" fmla="*/ 869819 h 1779457"/>
                <a:gd name="connsiteX0" fmla="*/ 30162 w 2332627"/>
                <a:gd name="connsiteY0" fmla="*/ 846217 h 1755855"/>
                <a:gd name="connsiteX1" fmla="*/ 420687 w 2332627"/>
                <a:gd name="connsiteY1" fmla="*/ 1379617 h 1755855"/>
                <a:gd name="connsiteX2" fmla="*/ 849312 w 2332627"/>
                <a:gd name="connsiteY2" fmla="*/ 1722517 h 1755855"/>
                <a:gd name="connsiteX3" fmla="*/ 1439862 w 2332627"/>
                <a:gd name="connsiteY3" fmla="*/ 1579642 h 1755855"/>
                <a:gd name="connsiteX4" fmla="*/ 1906587 w 2332627"/>
                <a:gd name="connsiteY4" fmla="*/ 1179592 h 1755855"/>
                <a:gd name="connsiteX5" fmla="*/ 2201862 w 2332627"/>
                <a:gd name="connsiteY5" fmla="*/ 560467 h 1755855"/>
                <a:gd name="connsiteX6" fmla="*/ 2239349 w 2332627"/>
                <a:gd name="connsiteY6" fmla="*/ 16085 h 1755855"/>
                <a:gd name="connsiteX7" fmla="*/ 1642189 w 2332627"/>
                <a:gd name="connsiteY7" fmla="*/ 463955 h 1755855"/>
                <a:gd name="connsiteX8" fmla="*/ 820737 w 2332627"/>
                <a:gd name="connsiteY8" fmla="*/ 750967 h 1755855"/>
                <a:gd name="connsiteX9" fmla="*/ 239712 w 2332627"/>
                <a:gd name="connsiteY9" fmla="*/ 855742 h 1755855"/>
                <a:gd name="connsiteX10" fmla="*/ 30162 w 2332627"/>
                <a:gd name="connsiteY10" fmla="*/ 846217 h 1755855"/>
                <a:gd name="connsiteX0" fmla="*/ 30162 w 2332628"/>
                <a:gd name="connsiteY0" fmla="*/ 846217 h 1755855"/>
                <a:gd name="connsiteX1" fmla="*/ 420687 w 2332628"/>
                <a:gd name="connsiteY1" fmla="*/ 1379617 h 1755855"/>
                <a:gd name="connsiteX2" fmla="*/ 849312 w 2332628"/>
                <a:gd name="connsiteY2" fmla="*/ 1722517 h 1755855"/>
                <a:gd name="connsiteX3" fmla="*/ 1439862 w 2332628"/>
                <a:gd name="connsiteY3" fmla="*/ 1579642 h 1755855"/>
                <a:gd name="connsiteX4" fmla="*/ 1906587 w 2332628"/>
                <a:gd name="connsiteY4" fmla="*/ 1179592 h 1755855"/>
                <a:gd name="connsiteX5" fmla="*/ 2201862 w 2332628"/>
                <a:gd name="connsiteY5" fmla="*/ 560467 h 1755855"/>
                <a:gd name="connsiteX6" fmla="*/ 2239349 w 2332628"/>
                <a:gd name="connsiteY6" fmla="*/ 16085 h 1755855"/>
                <a:gd name="connsiteX7" fmla="*/ 1642189 w 2332628"/>
                <a:gd name="connsiteY7" fmla="*/ 463955 h 1755855"/>
                <a:gd name="connsiteX8" fmla="*/ 970384 w 2332628"/>
                <a:gd name="connsiteY8" fmla="*/ 538600 h 1755855"/>
                <a:gd name="connsiteX9" fmla="*/ 239712 w 2332628"/>
                <a:gd name="connsiteY9" fmla="*/ 855742 h 1755855"/>
                <a:gd name="connsiteX10" fmla="*/ 30162 w 2332628"/>
                <a:gd name="connsiteY10" fmla="*/ 846217 h 175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628" h="1755855">
                  <a:moveTo>
                    <a:pt x="30162" y="846217"/>
                  </a:moveTo>
                  <a:cubicBezTo>
                    <a:pt x="60324" y="933529"/>
                    <a:pt x="284162" y="1233567"/>
                    <a:pt x="420687" y="1379617"/>
                  </a:cubicBezTo>
                  <a:cubicBezTo>
                    <a:pt x="557212" y="1525667"/>
                    <a:pt x="679449" y="1689179"/>
                    <a:pt x="849312" y="1722517"/>
                  </a:cubicBezTo>
                  <a:cubicBezTo>
                    <a:pt x="1019175" y="1755855"/>
                    <a:pt x="1263650" y="1670129"/>
                    <a:pt x="1439862" y="1579642"/>
                  </a:cubicBezTo>
                  <a:cubicBezTo>
                    <a:pt x="1616074" y="1489155"/>
                    <a:pt x="1779587" y="1349455"/>
                    <a:pt x="1906587" y="1179592"/>
                  </a:cubicBezTo>
                  <a:cubicBezTo>
                    <a:pt x="2033587" y="1009729"/>
                    <a:pt x="2146402" y="754385"/>
                    <a:pt x="2201862" y="560467"/>
                  </a:cubicBezTo>
                  <a:cubicBezTo>
                    <a:pt x="2257322" y="366549"/>
                    <a:pt x="2332628" y="32170"/>
                    <a:pt x="2239349" y="16085"/>
                  </a:cubicBezTo>
                  <a:cubicBezTo>
                    <a:pt x="2146070" y="0"/>
                    <a:pt x="1853683" y="376869"/>
                    <a:pt x="1642189" y="463955"/>
                  </a:cubicBezTo>
                  <a:cubicBezTo>
                    <a:pt x="1430695" y="551041"/>
                    <a:pt x="1204130" y="473302"/>
                    <a:pt x="970384" y="538600"/>
                  </a:cubicBezTo>
                  <a:cubicBezTo>
                    <a:pt x="736638" y="603898"/>
                    <a:pt x="396416" y="804472"/>
                    <a:pt x="239712" y="855742"/>
                  </a:cubicBezTo>
                  <a:cubicBezTo>
                    <a:pt x="83008" y="907012"/>
                    <a:pt x="0" y="758905"/>
                    <a:pt x="30162" y="846217"/>
                  </a:cubicBezTo>
                  <a:close/>
                </a:path>
              </a:pathLst>
            </a:custGeom>
            <a:gradFill flip="none" rotWithShape="1">
              <a:gsLst>
                <a:gs pos="74000">
                  <a:schemeClr val="bg1">
                    <a:alpha val="11000"/>
                  </a:schemeClr>
                </a:gs>
                <a:gs pos="28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Black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3087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243D7D07-412F-49F4-848C-43C9E2505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상어게임 결과보기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33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 rot="16200000">
            <a:off x="2609536" y="764935"/>
            <a:ext cx="4014024" cy="6912770"/>
            <a:chOff x="3789598" y="1731312"/>
            <a:chExt cx="1559139" cy="2693058"/>
          </a:xfrm>
        </p:grpSpPr>
        <p:grpSp>
          <p:nvGrpSpPr>
            <p:cNvPr id="4" name="Group 1"/>
            <p:cNvGrpSpPr/>
            <p:nvPr/>
          </p:nvGrpSpPr>
          <p:grpSpPr>
            <a:xfrm>
              <a:off x="3789598" y="1731312"/>
              <a:ext cx="1559139" cy="2693058"/>
              <a:chOff x="3789598" y="1731312"/>
              <a:chExt cx="1559139" cy="2693058"/>
            </a:xfrm>
          </p:grpSpPr>
          <p:sp>
            <p:nvSpPr>
              <p:cNvPr id="7" name="Rounded Rectangle 27"/>
              <p:cNvSpPr/>
              <p:nvPr userDrawn="1"/>
            </p:nvSpPr>
            <p:spPr>
              <a:xfrm>
                <a:off x="3789598" y="1731312"/>
                <a:ext cx="1559139" cy="2693058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Rectangle 28"/>
              <p:cNvSpPr/>
              <p:nvPr userDrawn="1"/>
            </p:nvSpPr>
            <p:spPr>
              <a:xfrm>
                <a:off x="4475963" y="1858631"/>
                <a:ext cx="186408" cy="36001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Group 29"/>
              <p:cNvGrpSpPr/>
              <p:nvPr userDrawn="1"/>
            </p:nvGrpSpPr>
            <p:grpSpPr>
              <a:xfrm>
                <a:off x="4493644" y="4176986"/>
                <a:ext cx="151047" cy="166152"/>
                <a:chOff x="2453209" y="5151638"/>
                <a:chExt cx="191820" cy="211002"/>
              </a:xfrm>
            </p:grpSpPr>
            <p:sp>
              <p:nvSpPr>
                <p:cNvPr id="11" name="Oval 30"/>
                <p:cNvSpPr/>
                <p:nvPr userDrawn="1"/>
              </p:nvSpPr>
              <p:spPr>
                <a:xfrm>
                  <a:off x="2453209" y="5151638"/>
                  <a:ext cx="191820" cy="2110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Rounded Rectangle 31"/>
                <p:cNvSpPr/>
                <p:nvPr userDrawn="1"/>
              </p:nvSpPr>
              <p:spPr>
                <a:xfrm>
                  <a:off x="2505251" y="5208531"/>
                  <a:ext cx="87734" cy="97215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" name="Rectangle 18"/>
              <p:cNvSpPr/>
              <p:nvPr/>
            </p:nvSpPr>
            <p:spPr>
              <a:xfrm>
                <a:off x="3888524" y="1953447"/>
                <a:ext cx="1370057" cy="2162541"/>
              </a:xfrm>
              <a:prstGeom prst="rect">
                <a:avLst/>
              </a:prstGeom>
              <a:solidFill>
                <a:srgbClr val="FAB1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Rounded Rectangle 2"/>
            <p:cNvSpPr/>
            <p:nvPr/>
          </p:nvSpPr>
          <p:spPr>
            <a:xfrm>
              <a:off x="4194844" y="2593058"/>
              <a:ext cx="720079" cy="720079"/>
            </a:xfrm>
            <a:custGeom>
              <a:avLst/>
              <a:gdLst/>
              <a:ahLst/>
              <a:cxnLst/>
              <a:rect l="l" t="t" r="r" b="b"/>
              <a:pathLst>
                <a:path w="3960440" h="3960440">
                  <a:moveTo>
                    <a:pt x="2607490" y="1396226"/>
                  </a:moveTo>
                  <a:lnTo>
                    <a:pt x="2607493" y="1396226"/>
                  </a:lnTo>
                  <a:lnTo>
                    <a:pt x="2900480" y="1396226"/>
                  </a:lnTo>
                  <a:cubicBezTo>
                    <a:pt x="2950186" y="1396226"/>
                    <a:pt x="2990480" y="1436520"/>
                    <a:pt x="2990480" y="1486226"/>
                  </a:cubicBezTo>
                  <a:cubicBezTo>
                    <a:pt x="2990480" y="1535932"/>
                    <a:pt x="2950186" y="1576226"/>
                    <a:pt x="2900480" y="1576226"/>
                  </a:cubicBezTo>
                  <a:lnTo>
                    <a:pt x="2697490" y="1576226"/>
                  </a:lnTo>
                  <a:lnTo>
                    <a:pt x="2697490" y="1706676"/>
                  </a:lnTo>
                  <a:lnTo>
                    <a:pt x="2900480" y="1706676"/>
                  </a:lnTo>
                  <a:cubicBezTo>
                    <a:pt x="2950186" y="1706676"/>
                    <a:pt x="2990480" y="1746970"/>
                    <a:pt x="2990480" y="1796676"/>
                  </a:cubicBezTo>
                  <a:cubicBezTo>
                    <a:pt x="2990480" y="1846382"/>
                    <a:pt x="2950186" y="1886676"/>
                    <a:pt x="2900480" y="1886676"/>
                  </a:cubicBezTo>
                  <a:lnTo>
                    <a:pt x="2697490" y="1886676"/>
                  </a:lnTo>
                  <a:lnTo>
                    <a:pt x="2697490" y="1987805"/>
                  </a:lnTo>
                  <a:lnTo>
                    <a:pt x="2900480" y="1987805"/>
                  </a:lnTo>
                  <a:cubicBezTo>
                    <a:pt x="2950186" y="1987805"/>
                    <a:pt x="2990480" y="2028099"/>
                    <a:pt x="2990480" y="2077805"/>
                  </a:cubicBezTo>
                  <a:cubicBezTo>
                    <a:pt x="2990480" y="2127511"/>
                    <a:pt x="2950186" y="2167805"/>
                    <a:pt x="2900480" y="2167805"/>
                  </a:cubicBezTo>
                  <a:lnTo>
                    <a:pt x="2607491" y="2167805"/>
                  </a:lnTo>
                  <a:cubicBezTo>
                    <a:pt x="2557785" y="2167805"/>
                    <a:pt x="2517491" y="2127511"/>
                    <a:pt x="2517491" y="2077805"/>
                  </a:cubicBezTo>
                  <a:lnTo>
                    <a:pt x="2518558" y="2072520"/>
                  </a:lnTo>
                  <a:cubicBezTo>
                    <a:pt x="2517543" y="2070807"/>
                    <a:pt x="2517490" y="2069026"/>
                    <a:pt x="2517490" y="2067233"/>
                  </a:cubicBezTo>
                  <a:lnTo>
                    <a:pt x="2517490" y="1486226"/>
                  </a:lnTo>
                  <a:cubicBezTo>
                    <a:pt x="2517490" y="1436520"/>
                    <a:pt x="2557784" y="1396226"/>
                    <a:pt x="2607490" y="1396226"/>
                  </a:cubicBezTo>
                  <a:close/>
                  <a:moveTo>
                    <a:pt x="1892179" y="1396226"/>
                  </a:moveTo>
                  <a:cubicBezTo>
                    <a:pt x="1933277" y="1396226"/>
                    <a:pt x="1967940" y="1423772"/>
                    <a:pt x="1977253" y="1461826"/>
                  </a:cubicBezTo>
                  <a:cubicBezTo>
                    <a:pt x="1983784" y="1464928"/>
                    <a:pt x="1988782" y="1470082"/>
                    <a:pt x="1993205" y="1475928"/>
                  </a:cubicBezTo>
                  <a:lnTo>
                    <a:pt x="2249400" y="1814563"/>
                  </a:lnTo>
                  <a:lnTo>
                    <a:pt x="2249400" y="1486226"/>
                  </a:lnTo>
                  <a:cubicBezTo>
                    <a:pt x="2249400" y="1436520"/>
                    <a:pt x="2289694" y="1396226"/>
                    <a:pt x="2339400" y="1396226"/>
                  </a:cubicBezTo>
                  <a:cubicBezTo>
                    <a:pt x="2389106" y="1396226"/>
                    <a:pt x="2429400" y="1436520"/>
                    <a:pt x="2429400" y="1486226"/>
                  </a:cubicBezTo>
                  <a:lnTo>
                    <a:pt x="2429400" y="2067233"/>
                  </a:lnTo>
                  <a:cubicBezTo>
                    <a:pt x="2429400" y="2116939"/>
                    <a:pt x="2389106" y="2157233"/>
                    <a:pt x="2339400" y="2157233"/>
                  </a:cubicBezTo>
                  <a:lnTo>
                    <a:pt x="2314279" y="2152162"/>
                  </a:lnTo>
                  <a:cubicBezTo>
                    <a:pt x="2312282" y="2152300"/>
                    <a:pt x="2310334" y="2152010"/>
                    <a:pt x="2308518" y="2150998"/>
                  </a:cubicBezTo>
                  <a:cubicBezTo>
                    <a:pt x="2306291" y="2150974"/>
                    <a:pt x="2304354" y="2150181"/>
                    <a:pt x="2302610" y="2148976"/>
                  </a:cubicBezTo>
                  <a:cubicBezTo>
                    <a:pt x="2283211" y="2145448"/>
                    <a:pt x="2265611" y="2134330"/>
                    <a:pt x="2252821" y="2117425"/>
                  </a:cubicBezTo>
                  <a:lnTo>
                    <a:pt x="1982179" y="1759694"/>
                  </a:lnTo>
                  <a:lnTo>
                    <a:pt x="1982179" y="2067233"/>
                  </a:lnTo>
                  <a:cubicBezTo>
                    <a:pt x="1982179" y="2116939"/>
                    <a:pt x="1941885" y="2157233"/>
                    <a:pt x="1892179" y="2157233"/>
                  </a:cubicBezTo>
                  <a:cubicBezTo>
                    <a:pt x="1842473" y="2157233"/>
                    <a:pt x="1802179" y="2116939"/>
                    <a:pt x="1802179" y="2067233"/>
                  </a:cubicBezTo>
                  <a:lnTo>
                    <a:pt x="1802179" y="1486226"/>
                  </a:lnTo>
                  <a:cubicBezTo>
                    <a:pt x="1802179" y="1436520"/>
                    <a:pt x="1842473" y="1396226"/>
                    <a:pt x="1892179" y="1396226"/>
                  </a:cubicBezTo>
                  <a:close/>
                  <a:moveTo>
                    <a:pt x="1624958" y="1396226"/>
                  </a:moveTo>
                  <a:cubicBezTo>
                    <a:pt x="1674664" y="1396226"/>
                    <a:pt x="1714958" y="1436520"/>
                    <a:pt x="1714958" y="1486226"/>
                  </a:cubicBezTo>
                  <a:lnTo>
                    <a:pt x="1714958" y="2067233"/>
                  </a:lnTo>
                  <a:cubicBezTo>
                    <a:pt x="1714958" y="2116939"/>
                    <a:pt x="1674664" y="2157233"/>
                    <a:pt x="1624958" y="2157233"/>
                  </a:cubicBezTo>
                  <a:cubicBezTo>
                    <a:pt x="1575252" y="2157233"/>
                    <a:pt x="1534958" y="2116939"/>
                    <a:pt x="1534958" y="2067233"/>
                  </a:cubicBezTo>
                  <a:lnTo>
                    <a:pt x="1534958" y="1486226"/>
                  </a:lnTo>
                  <a:cubicBezTo>
                    <a:pt x="1534958" y="1436520"/>
                    <a:pt x="1575252" y="1396226"/>
                    <a:pt x="1624958" y="1396226"/>
                  </a:cubicBezTo>
                  <a:close/>
                  <a:moveTo>
                    <a:pt x="1107687" y="1396226"/>
                  </a:moveTo>
                  <a:cubicBezTo>
                    <a:pt x="1157393" y="1396226"/>
                    <a:pt x="1197687" y="1436520"/>
                    <a:pt x="1197687" y="1486226"/>
                  </a:cubicBezTo>
                  <a:lnTo>
                    <a:pt x="1197687" y="1987804"/>
                  </a:lnTo>
                  <a:lnTo>
                    <a:pt x="1392703" y="1987804"/>
                  </a:lnTo>
                  <a:cubicBezTo>
                    <a:pt x="1442409" y="1987804"/>
                    <a:pt x="1482703" y="2028098"/>
                    <a:pt x="1482703" y="2077804"/>
                  </a:cubicBezTo>
                  <a:cubicBezTo>
                    <a:pt x="1482703" y="2127510"/>
                    <a:pt x="1442409" y="2167804"/>
                    <a:pt x="1392703" y="2167804"/>
                  </a:cubicBezTo>
                  <a:lnTo>
                    <a:pt x="1107687" y="2167804"/>
                  </a:lnTo>
                  <a:cubicBezTo>
                    <a:pt x="1057981" y="2167804"/>
                    <a:pt x="1017687" y="2127510"/>
                    <a:pt x="1017687" y="2077804"/>
                  </a:cubicBezTo>
                  <a:lnTo>
                    <a:pt x="1018754" y="2072519"/>
                  </a:lnTo>
                  <a:cubicBezTo>
                    <a:pt x="1017739" y="2070806"/>
                    <a:pt x="1017687" y="2069025"/>
                    <a:pt x="1017687" y="2067233"/>
                  </a:cubicBezTo>
                  <a:lnTo>
                    <a:pt x="1017687" y="1486226"/>
                  </a:lnTo>
                  <a:cubicBezTo>
                    <a:pt x="1017687" y="1436520"/>
                    <a:pt x="1057981" y="1396226"/>
                    <a:pt x="1107687" y="1396226"/>
                  </a:cubicBezTo>
                  <a:close/>
                  <a:moveTo>
                    <a:pt x="1980220" y="564375"/>
                  </a:moveTo>
                  <a:cubicBezTo>
                    <a:pt x="1154987" y="564375"/>
                    <a:pt x="486004" y="1107581"/>
                    <a:pt x="486004" y="1777659"/>
                  </a:cubicBezTo>
                  <a:cubicBezTo>
                    <a:pt x="486004" y="2401690"/>
                    <a:pt x="1066203" y="2915687"/>
                    <a:pt x="1812523" y="2982830"/>
                  </a:cubicBezTo>
                  <a:cubicBezTo>
                    <a:pt x="1958634" y="3025646"/>
                    <a:pt x="1856317" y="3253652"/>
                    <a:pt x="1853662" y="3361912"/>
                  </a:cubicBezTo>
                  <a:cubicBezTo>
                    <a:pt x="1848214" y="3540567"/>
                    <a:pt x="2675239" y="2976604"/>
                    <a:pt x="3034494" y="2637275"/>
                  </a:cubicBezTo>
                  <a:cubicBezTo>
                    <a:pt x="3306277" y="2417674"/>
                    <a:pt x="3474436" y="2113612"/>
                    <a:pt x="3474436" y="1777659"/>
                  </a:cubicBezTo>
                  <a:cubicBezTo>
                    <a:pt x="3474436" y="1107581"/>
                    <a:pt x="2805453" y="564375"/>
                    <a:pt x="1980220" y="564375"/>
                  </a:cubicBezTo>
                  <a:close/>
                  <a:moveTo>
                    <a:pt x="660087" y="0"/>
                  </a:moveTo>
                  <a:lnTo>
                    <a:pt x="3300353" y="0"/>
                  </a:lnTo>
                  <a:cubicBezTo>
                    <a:pt x="3664909" y="0"/>
                    <a:pt x="3960440" y="295531"/>
                    <a:pt x="3960440" y="660087"/>
                  </a:cubicBezTo>
                  <a:lnTo>
                    <a:pt x="3960440" y="3300353"/>
                  </a:lnTo>
                  <a:cubicBezTo>
                    <a:pt x="3960440" y="3664909"/>
                    <a:pt x="3664909" y="3960440"/>
                    <a:pt x="3300353" y="3960440"/>
                  </a:cubicBezTo>
                  <a:lnTo>
                    <a:pt x="660087" y="3960440"/>
                  </a:lnTo>
                  <a:cubicBezTo>
                    <a:pt x="295531" y="3960440"/>
                    <a:pt x="0" y="3664909"/>
                    <a:pt x="0" y="3300353"/>
                  </a:cubicBezTo>
                  <a:lnTo>
                    <a:pt x="0" y="660087"/>
                  </a:lnTo>
                  <a:cubicBezTo>
                    <a:pt x="0" y="295531"/>
                    <a:pt x="295531" y="0"/>
                    <a:pt x="660087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032432" y="3566264"/>
              <a:ext cx="1044903" cy="30777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rgbClr val="5D6268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FAB117"/>
                  </a:solidFill>
                  <a:latin typeface="Arial" pitchFamily="34" charset="0"/>
                  <a:cs typeface="Arial" pitchFamily="34" charset="0"/>
                </a:rPr>
                <a:t>Content</a:t>
              </a:r>
              <a:endParaRPr lang="ko-KR" altLang="en-US" sz="1400" b="1" dirty="0">
                <a:solidFill>
                  <a:srgbClr val="FAB117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14" name="물고기게임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0356" y="2417890"/>
            <a:ext cx="5550996" cy="359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0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9BF2948-F12A-469C-8074-FDD5D62F6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상어게임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2808E68-2E0D-4B88-A21F-2006778F9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[</a:t>
            </a:r>
            <a:r>
              <a:rPr lang="ko-KR" altLang="en-US" dirty="0"/>
              <a:t>게임 처리 조건</a:t>
            </a:r>
            <a:r>
              <a:rPr lang="en-US" altLang="ko-KR" dirty="0"/>
              <a:t>]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① 무대 </a:t>
            </a:r>
            <a:r>
              <a:rPr lang="en-US" altLang="ko-KR" dirty="0"/>
              <a:t>– </a:t>
            </a:r>
            <a:r>
              <a:rPr lang="ko-KR" altLang="en-US" dirty="0"/>
              <a:t>버블 소리 재생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② 상어 </a:t>
            </a:r>
            <a:r>
              <a:rPr lang="en-US" altLang="ko-KR" dirty="0"/>
              <a:t>– </a:t>
            </a:r>
            <a:r>
              <a:rPr lang="ko-KR" altLang="en-US" b="1" dirty="0"/>
              <a:t>불규칙적</a:t>
            </a:r>
            <a:r>
              <a:rPr lang="ko-KR" altLang="en-US" dirty="0"/>
              <a:t>으로 수족관을 이동</a:t>
            </a:r>
          </a:p>
          <a:p>
            <a:pPr marL="1527175" indent="-1527175">
              <a:lnSpc>
                <a:spcPct val="150000"/>
              </a:lnSpc>
            </a:pPr>
            <a:r>
              <a:rPr lang="ko-KR" altLang="en-US" dirty="0"/>
              <a:t>③ 불가사리 </a:t>
            </a:r>
            <a:r>
              <a:rPr lang="en-US" altLang="ko-KR" dirty="0"/>
              <a:t>– </a:t>
            </a:r>
            <a:r>
              <a:rPr lang="ko-KR" altLang="en-US" dirty="0"/>
              <a:t>수족관을 </a:t>
            </a:r>
            <a:r>
              <a:rPr lang="ko-KR" altLang="en-US" b="1" dirty="0"/>
              <a:t>난수</a:t>
            </a:r>
            <a:r>
              <a:rPr lang="ko-KR" altLang="en-US" dirty="0"/>
              <a:t>로 이동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벽에</a:t>
            </a:r>
            <a:r>
              <a:rPr lang="en-US" altLang="ko-KR" dirty="0"/>
              <a:t> </a:t>
            </a:r>
            <a:r>
              <a:rPr lang="ko-KR" altLang="en-US" dirty="0"/>
              <a:t>닿으면 튕기기</a:t>
            </a:r>
            <a:r>
              <a:rPr lang="en-US" altLang="ko-KR" dirty="0"/>
              <a:t>, </a:t>
            </a:r>
            <a:r>
              <a:rPr lang="ko-KR" altLang="en-US" dirty="0"/>
              <a:t>좌우로만 움직이기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④ 물고기 </a:t>
            </a:r>
            <a:r>
              <a:rPr lang="en-US" altLang="ko-KR" dirty="0"/>
              <a:t>– </a:t>
            </a:r>
            <a:r>
              <a:rPr lang="ko-KR" altLang="en-US" b="1" dirty="0"/>
              <a:t>화살표 방향키 조작</a:t>
            </a:r>
            <a:r>
              <a:rPr lang="ko-KR" altLang="en-US" dirty="0"/>
              <a:t>에 따라 </a:t>
            </a:r>
            <a:r>
              <a:rPr lang="ko-KR" altLang="en-US" dirty="0" err="1"/>
              <a:t>상하좌우이동</a:t>
            </a:r>
            <a:endParaRPr lang="en-US" altLang="ko-KR" dirty="0"/>
          </a:p>
          <a:p>
            <a:pPr marL="895350" indent="184150">
              <a:lnSpc>
                <a:spcPct val="150000"/>
              </a:lnSpc>
            </a:pPr>
            <a:r>
              <a:rPr lang="en-US" altLang="ko-KR" dirty="0"/>
              <a:t>-</a:t>
            </a:r>
            <a:r>
              <a:rPr lang="ko-KR" altLang="en-US" dirty="0"/>
              <a:t> 상어와 닿으면 사라지고 점수 </a:t>
            </a:r>
            <a:r>
              <a:rPr lang="en-US" altLang="ko-KR" dirty="0"/>
              <a:t>-1</a:t>
            </a:r>
            <a:r>
              <a:rPr lang="ko-KR" altLang="en-US" dirty="0"/>
              <a:t>점</a:t>
            </a:r>
            <a:endParaRPr lang="en-US" altLang="ko-KR" dirty="0"/>
          </a:p>
          <a:p>
            <a:pPr marL="1079500" indent="82550">
              <a:lnSpc>
                <a:spcPct val="150000"/>
              </a:lnSpc>
            </a:pPr>
            <a:r>
              <a:rPr lang="en-US" altLang="ko-KR" dirty="0"/>
              <a:t> 0</a:t>
            </a:r>
            <a:r>
              <a:rPr lang="ko-KR" altLang="en-US" dirty="0"/>
              <a:t>점이 되면 게임이 종료 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물고기의 위치는 </a:t>
            </a:r>
            <a:r>
              <a:rPr lang="en-US" altLang="ko-KR" dirty="0"/>
              <a:t>x</a:t>
            </a:r>
            <a:r>
              <a:rPr lang="ko-KR" altLang="en-US" dirty="0"/>
              <a:t>축과 </a:t>
            </a:r>
            <a:r>
              <a:rPr lang="en-US" altLang="ko-KR" dirty="0"/>
              <a:t>y</a:t>
            </a:r>
            <a:r>
              <a:rPr lang="ko-KR" altLang="en-US" dirty="0"/>
              <a:t>축에서 </a:t>
            </a:r>
            <a:r>
              <a:rPr lang="ko-KR" altLang="en-US" dirty="0" err="1"/>
              <a:t>랜덤한</a:t>
            </a:r>
            <a:r>
              <a:rPr lang="ko-KR" altLang="en-US" dirty="0"/>
              <a:t> 위치에서 나타나도록 함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882" y="1200824"/>
            <a:ext cx="3129535" cy="234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1299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5569"/>
            <a:ext cx="9144000" cy="604433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상어 게임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98147" y="650903"/>
            <a:ext cx="1882247" cy="369332"/>
          </a:xfrm>
          <a:prstGeom prst="wedgeRectCallout">
            <a:avLst>
              <a:gd name="adj1" fmla="val -14032"/>
              <a:gd name="adj2" fmla="val 9221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/>
              <a:t>무대배경과 코드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78" y="6022431"/>
            <a:ext cx="306932" cy="39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745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5569"/>
            <a:ext cx="9144000" cy="602243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상어 게임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3537" y="835569"/>
            <a:ext cx="2771913" cy="369332"/>
          </a:xfrm>
          <a:prstGeom prst="wedgeRectCallout">
            <a:avLst>
              <a:gd name="adj1" fmla="val -14032"/>
              <a:gd name="adj2" fmla="val 9221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Shark </a:t>
            </a:r>
            <a:r>
              <a:rPr lang="ko-KR" altLang="en-US" dirty="0" err="1"/>
              <a:t>스프라이트와</a:t>
            </a:r>
            <a:r>
              <a:rPr lang="en-US" altLang="ko-KR" dirty="0"/>
              <a:t> </a:t>
            </a:r>
            <a:r>
              <a:rPr lang="ko-KR" altLang="en-US" dirty="0"/>
              <a:t>코드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078" y="4493292"/>
            <a:ext cx="306932" cy="39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233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835569"/>
            <a:ext cx="9144000" cy="6022431"/>
            <a:chOff x="0" y="835569"/>
            <a:chExt cx="9144000" cy="602243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35569"/>
              <a:ext cx="9144000" cy="602243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0" y="4327529"/>
              <a:ext cx="1813339" cy="1616072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24077" y="5397182"/>
              <a:ext cx="3329603" cy="1092838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상어 게임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336877" y="719164"/>
            <a:ext cx="3038011" cy="369332"/>
          </a:xfrm>
          <a:prstGeom prst="wedgeRectCallout">
            <a:avLst>
              <a:gd name="adj1" fmla="val -14032"/>
              <a:gd name="adj2" fmla="val 9221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Star fish </a:t>
            </a:r>
            <a:r>
              <a:rPr lang="ko-KR" altLang="en-US" dirty="0" err="1"/>
              <a:t>스프라이트와</a:t>
            </a:r>
            <a:r>
              <a:rPr lang="en-US" altLang="ko-KR" dirty="0"/>
              <a:t> </a:t>
            </a:r>
            <a:r>
              <a:rPr lang="ko-KR" altLang="en-US" dirty="0"/>
              <a:t>코드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905" y="4140116"/>
            <a:ext cx="306932" cy="39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612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1691"/>
            <a:ext cx="9144000" cy="584401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상어 게임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149489" y="835569"/>
            <a:ext cx="2725426" cy="369332"/>
          </a:xfrm>
          <a:prstGeom prst="wedgeRectCallout">
            <a:avLst>
              <a:gd name="adj1" fmla="val -14032"/>
              <a:gd name="adj2" fmla="val 9221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Fish1 </a:t>
            </a:r>
            <a:r>
              <a:rPr lang="ko-KR" altLang="en-US" dirty="0" err="1"/>
              <a:t>스프라이트와</a:t>
            </a:r>
            <a:r>
              <a:rPr lang="en-US" altLang="ko-KR" dirty="0"/>
              <a:t> </a:t>
            </a:r>
            <a:r>
              <a:rPr lang="ko-KR" altLang="en-US" dirty="0"/>
              <a:t>코드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9044" y="1011691"/>
            <a:ext cx="733425" cy="7048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95" y="1586569"/>
            <a:ext cx="306932" cy="39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843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9667"/>
            <a:ext cx="9144000" cy="58983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743" y="2900364"/>
            <a:ext cx="3325824" cy="13803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상어 게임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602162" y="835569"/>
            <a:ext cx="1651414" cy="369332"/>
          </a:xfrm>
          <a:prstGeom prst="wedgeRectCallout">
            <a:avLst>
              <a:gd name="adj1" fmla="val -14032"/>
              <a:gd name="adj2" fmla="val 9221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u="sng" dirty="0"/>
              <a:t>변수</a:t>
            </a:r>
            <a:r>
              <a:rPr lang="ko-KR" altLang="en-US" dirty="0"/>
              <a:t> 사용하기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834582" y="2559672"/>
            <a:ext cx="809308" cy="2401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8131" y="5165986"/>
            <a:ext cx="4597862" cy="923330"/>
          </a:xfrm>
          <a:prstGeom prst="wedgeRectCallout">
            <a:avLst>
              <a:gd name="adj1" fmla="val -8519"/>
              <a:gd name="adj2" fmla="val -80362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en-US" altLang="ko-KR" u="sng" dirty="0"/>
              <a:t>“</a:t>
            </a:r>
            <a:r>
              <a:rPr lang="ko-KR" altLang="en-US" u="sng" dirty="0"/>
              <a:t>생명</a:t>
            </a:r>
            <a:r>
              <a:rPr lang="en-US" altLang="ko-KR" u="sng" dirty="0"/>
              <a:t>“</a:t>
            </a:r>
            <a:r>
              <a:rPr lang="en-US" altLang="ko-KR" dirty="0"/>
              <a:t> </a:t>
            </a:r>
            <a:r>
              <a:rPr lang="ko-KR" altLang="en-US" dirty="0"/>
              <a:t>변수 초기값 </a:t>
            </a:r>
            <a:r>
              <a:rPr lang="en-US" altLang="ko-KR" dirty="0"/>
              <a:t>3</a:t>
            </a:r>
            <a:r>
              <a:rPr lang="ko-KR" altLang="en-US" dirty="0"/>
              <a:t>으로 지정하고</a:t>
            </a:r>
            <a:endParaRPr lang="en-US" altLang="ko-KR" dirty="0"/>
          </a:p>
          <a:p>
            <a:r>
              <a:rPr lang="en-US" altLang="ko-KR" dirty="0"/>
              <a:t>2. Shark</a:t>
            </a:r>
            <a:r>
              <a:rPr lang="ko-KR" altLang="en-US" dirty="0"/>
              <a:t>와 </a:t>
            </a:r>
            <a:r>
              <a:rPr lang="ko-KR" altLang="en-US" dirty="0" err="1"/>
              <a:t>닿을때마다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씩 감소한다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 </a:t>
            </a:r>
            <a:r>
              <a:rPr lang="en-US" altLang="ko-KR" u="sng" dirty="0"/>
              <a:t>“</a:t>
            </a:r>
            <a:r>
              <a:rPr lang="ko-KR" altLang="en-US" u="sng" dirty="0"/>
              <a:t>생명</a:t>
            </a:r>
            <a:r>
              <a:rPr lang="en-US" altLang="ko-KR" u="sng" dirty="0"/>
              <a:t>“</a:t>
            </a:r>
            <a:r>
              <a:rPr lang="en-US" altLang="ko-KR" dirty="0"/>
              <a:t> </a:t>
            </a:r>
            <a:r>
              <a:rPr lang="ko-KR" altLang="en-US" dirty="0"/>
              <a:t>변수 값이 </a:t>
            </a:r>
            <a:r>
              <a:rPr lang="en-US" altLang="ko-KR" dirty="0"/>
              <a:t>0</a:t>
            </a:r>
            <a:r>
              <a:rPr lang="ko-KR" altLang="en-US" dirty="0"/>
              <a:t>이 되면 </a:t>
            </a:r>
            <a:r>
              <a:rPr lang="en-US" altLang="ko-KR" dirty="0"/>
              <a:t>“Game Over”</a:t>
            </a:r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489CB37-7E47-47D2-B336-18DBEA07D0F5}"/>
              </a:ext>
            </a:extLst>
          </p:cNvPr>
          <p:cNvGrpSpPr/>
          <p:nvPr/>
        </p:nvGrpSpPr>
        <p:grpSpPr>
          <a:xfrm>
            <a:off x="906932" y="3864133"/>
            <a:ext cx="312117" cy="396466"/>
            <a:chOff x="4819292" y="3782237"/>
            <a:chExt cx="312117" cy="396466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72DF1E7-79D0-49BA-B78E-4E820B14A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9292" y="3782237"/>
              <a:ext cx="306932" cy="39646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06BEFFA-C228-4D3F-AC09-BEAF4C3343F8}"/>
                </a:ext>
              </a:extLst>
            </p:cNvPr>
            <p:cNvSpPr txBox="1"/>
            <p:nvPr/>
          </p:nvSpPr>
          <p:spPr>
            <a:xfrm>
              <a:off x="4856975" y="3896587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7B91194-D4C2-47E1-BFBA-67C9E1FBD7EE}"/>
              </a:ext>
            </a:extLst>
          </p:cNvPr>
          <p:cNvGrpSpPr/>
          <p:nvPr/>
        </p:nvGrpSpPr>
        <p:grpSpPr>
          <a:xfrm>
            <a:off x="2293722" y="2665834"/>
            <a:ext cx="312117" cy="396466"/>
            <a:chOff x="4819292" y="3782237"/>
            <a:chExt cx="312117" cy="396466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C9CFCF3-30BE-425E-8889-E75E5CD2E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9292" y="3782237"/>
              <a:ext cx="306932" cy="39646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60C1CB8-81B7-4B3D-9E84-E65DEE6D77DB}"/>
                </a:ext>
              </a:extLst>
            </p:cNvPr>
            <p:cNvSpPr txBox="1"/>
            <p:nvPr/>
          </p:nvSpPr>
          <p:spPr>
            <a:xfrm>
              <a:off x="4856975" y="3896587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6CD98B7-B637-4738-ACE5-F0CE3B077F2C}"/>
              </a:ext>
            </a:extLst>
          </p:cNvPr>
          <p:cNvGrpSpPr/>
          <p:nvPr/>
        </p:nvGrpSpPr>
        <p:grpSpPr>
          <a:xfrm>
            <a:off x="3963041" y="3392309"/>
            <a:ext cx="312117" cy="396466"/>
            <a:chOff x="4819292" y="3782237"/>
            <a:chExt cx="312117" cy="396466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BB3DCEC5-D130-4790-A4A3-D5871CAC6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9292" y="3782237"/>
              <a:ext cx="306932" cy="39646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0DB3451-DC84-430F-BDE0-F30BC77A3B7E}"/>
                </a:ext>
              </a:extLst>
            </p:cNvPr>
            <p:cNvSpPr txBox="1"/>
            <p:nvPr/>
          </p:nvSpPr>
          <p:spPr>
            <a:xfrm>
              <a:off x="4856975" y="3896587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3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415934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F2709A5E-A5FD-4713-9008-7BF7252EA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그림판</a:t>
            </a:r>
            <a:r>
              <a:rPr lang="ko-KR" altLang="en-US" dirty="0"/>
              <a:t> 만들기 결과보기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4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 rot="16200000">
            <a:off x="2609536" y="764935"/>
            <a:ext cx="4014024" cy="6912770"/>
            <a:chOff x="3789598" y="1731312"/>
            <a:chExt cx="1559139" cy="2693058"/>
          </a:xfrm>
        </p:grpSpPr>
        <p:grpSp>
          <p:nvGrpSpPr>
            <p:cNvPr id="4" name="Group 1"/>
            <p:cNvGrpSpPr/>
            <p:nvPr/>
          </p:nvGrpSpPr>
          <p:grpSpPr>
            <a:xfrm>
              <a:off x="3789598" y="1731312"/>
              <a:ext cx="1559139" cy="2693058"/>
              <a:chOff x="3789598" y="1731312"/>
              <a:chExt cx="1559139" cy="2693058"/>
            </a:xfrm>
          </p:grpSpPr>
          <p:sp>
            <p:nvSpPr>
              <p:cNvPr id="7" name="Rounded Rectangle 27"/>
              <p:cNvSpPr/>
              <p:nvPr userDrawn="1"/>
            </p:nvSpPr>
            <p:spPr>
              <a:xfrm>
                <a:off x="3789598" y="1731312"/>
                <a:ext cx="1559139" cy="2693058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Rectangle 28"/>
              <p:cNvSpPr/>
              <p:nvPr userDrawn="1"/>
            </p:nvSpPr>
            <p:spPr>
              <a:xfrm>
                <a:off x="4475963" y="1858631"/>
                <a:ext cx="186408" cy="36001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Group 29"/>
              <p:cNvGrpSpPr/>
              <p:nvPr userDrawn="1"/>
            </p:nvGrpSpPr>
            <p:grpSpPr>
              <a:xfrm>
                <a:off x="4493644" y="4176986"/>
                <a:ext cx="151047" cy="166152"/>
                <a:chOff x="2453209" y="5151638"/>
                <a:chExt cx="191820" cy="211002"/>
              </a:xfrm>
            </p:grpSpPr>
            <p:sp>
              <p:nvSpPr>
                <p:cNvPr id="11" name="Oval 30"/>
                <p:cNvSpPr/>
                <p:nvPr userDrawn="1"/>
              </p:nvSpPr>
              <p:spPr>
                <a:xfrm>
                  <a:off x="2453209" y="5151638"/>
                  <a:ext cx="191820" cy="2110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Rounded Rectangle 31"/>
                <p:cNvSpPr/>
                <p:nvPr userDrawn="1"/>
              </p:nvSpPr>
              <p:spPr>
                <a:xfrm>
                  <a:off x="2505251" y="5208531"/>
                  <a:ext cx="87734" cy="97215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" name="Rectangle 18"/>
              <p:cNvSpPr/>
              <p:nvPr/>
            </p:nvSpPr>
            <p:spPr>
              <a:xfrm>
                <a:off x="3888524" y="1953447"/>
                <a:ext cx="1370057" cy="2162541"/>
              </a:xfrm>
              <a:prstGeom prst="rect">
                <a:avLst/>
              </a:prstGeom>
              <a:solidFill>
                <a:srgbClr val="FAB1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Rounded Rectangle 2"/>
            <p:cNvSpPr/>
            <p:nvPr/>
          </p:nvSpPr>
          <p:spPr>
            <a:xfrm>
              <a:off x="4194844" y="2593058"/>
              <a:ext cx="720079" cy="720079"/>
            </a:xfrm>
            <a:custGeom>
              <a:avLst/>
              <a:gdLst/>
              <a:ahLst/>
              <a:cxnLst/>
              <a:rect l="l" t="t" r="r" b="b"/>
              <a:pathLst>
                <a:path w="3960440" h="3960440">
                  <a:moveTo>
                    <a:pt x="2607490" y="1396226"/>
                  </a:moveTo>
                  <a:lnTo>
                    <a:pt x="2607493" y="1396226"/>
                  </a:lnTo>
                  <a:lnTo>
                    <a:pt x="2900480" y="1396226"/>
                  </a:lnTo>
                  <a:cubicBezTo>
                    <a:pt x="2950186" y="1396226"/>
                    <a:pt x="2990480" y="1436520"/>
                    <a:pt x="2990480" y="1486226"/>
                  </a:cubicBezTo>
                  <a:cubicBezTo>
                    <a:pt x="2990480" y="1535932"/>
                    <a:pt x="2950186" y="1576226"/>
                    <a:pt x="2900480" y="1576226"/>
                  </a:cubicBezTo>
                  <a:lnTo>
                    <a:pt x="2697490" y="1576226"/>
                  </a:lnTo>
                  <a:lnTo>
                    <a:pt x="2697490" y="1706676"/>
                  </a:lnTo>
                  <a:lnTo>
                    <a:pt x="2900480" y="1706676"/>
                  </a:lnTo>
                  <a:cubicBezTo>
                    <a:pt x="2950186" y="1706676"/>
                    <a:pt x="2990480" y="1746970"/>
                    <a:pt x="2990480" y="1796676"/>
                  </a:cubicBezTo>
                  <a:cubicBezTo>
                    <a:pt x="2990480" y="1846382"/>
                    <a:pt x="2950186" y="1886676"/>
                    <a:pt x="2900480" y="1886676"/>
                  </a:cubicBezTo>
                  <a:lnTo>
                    <a:pt x="2697490" y="1886676"/>
                  </a:lnTo>
                  <a:lnTo>
                    <a:pt x="2697490" y="1987805"/>
                  </a:lnTo>
                  <a:lnTo>
                    <a:pt x="2900480" y="1987805"/>
                  </a:lnTo>
                  <a:cubicBezTo>
                    <a:pt x="2950186" y="1987805"/>
                    <a:pt x="2990480" y="2028099"/>
                    <a:pt x="2990480" y="2077805"/>
                  </a:cubicBezTo>
                  <a:cubicBezTo>
                    <a:pt x="2990480" y="2127511"/>
                    <a:pt x="2950186" y="2167805"/>
                    <a:pt x="2900480" y="2167805"/>
                  </a:cubicBezTo>
                  <a:lnTo>
                    <a:pt x="2607491" y="2167805"/>
                  </a:lnTo>
                  <a:cubicBezTo>
                    <a:pt x="2557785" y="2167805"/>
                    <a:pt x="2517491" y="2127511"/>
                    <a:pt x="2517491" y="2077805"/>
                  </a:cubicBezTo>
                  <a:lnTo>
                    <a:pt x="2518558" y="2072520"/>
                  </a:lnTo>
                  <a:cubicBezTo>
                    <a:pt x="2517543" y="2070807"/>
                    <a:pt x="2517490" y="2069026"/>
                    <a:pt x="2517490" y="2067233"/>
                  </a:cubicBezTo>
                  <a:lnTo>
                    <a:pt x="2517490" y="1486226"/>
                  </a:lnTo>
                  <a:cubicBezTo>
                    <a:pt x="2517490" y="1436520"/>
                    <a:pt x="2557784" y="1396226"/>
                    <a:pt x="2607490" y="1396226"/>
                  </a:cubicBezTo>
                  <a:close/>
                  <a:moveTo>
                    <a:pt x="1892179" y="1396226"/>
                  </a:moveTo>
                  <a:cubicBezTo>
                    <a:pt x="1933277" y="1396226"/>
                    <a:pt x="1967940" y="1423772"/>
                    <a:pt x="1977253" y="1461826"/>
                  </a:cubicBezTo>
                  <a:cubicBezTo>
                    <a:pt x="1983784" y="1464928"/>
                    <a:pt x="1988782" y="1470082"/>
                    <a:pt x="1993205" y="1475928"/>
                  </a:cubicBezTo>
                  <a:lnTo>
                    <a:pt x="2249400" y="1814563"/>
                  </a:lnTo>
                  <a:lnTo>
                    <a:pt x="2249400" y="1486226"/>
                  </a:lnTo>
                  <a:cubicBezTo>
                    <a:pt x="2249400" y="1436520"/>
                    <a:pt x="2289694" y="1396226"/>
                    <a:pt x="2339400" y="1396226"/>
                  </a:cubicBezTo>
                  <a:cubicBezTo>
                    <a:pt x="2389106" y="1396226"/>
                    <a:pt x="2429400" y="1436520"/>
                    <a:pt x="2429400" y="1486226"/>
                  </a:cubicBezTo>
                  <a:lnTo>
                    <a:pt x="2429400" y="2067233"/>
                  </a:lnTo>
                  <a:cubicBezTo>
                    <a:pt x="2429400" y="2116939"/>
                    <a:pt x="2389106" y="2157233"/>
                    <a:pt x="2339400" y="2157233"/>
                  </a:cubicBezTo>
                  <a:lnTo>
                    <a:pt x="2314279" y="2152162"/>
                  </a:lnTo>
                  <a:cubicBezTo>
                    <a:pt x="2312282" y="2152300"/>
                    <a:pt x="2310334" y="2152010"/>
                    <a:pt x="2308518" y="2150998"/>
                  </a:cubicBezTo>
                  <a:cubicBezTo>
                    <a:pt x="2306291" y="2150974"/>
                    <a:pt x="2304354" y="2150181"/>
                    <a:pt x="2302610" y="2148976"/>
                  </a:cubicBezTo>
                  <a:cubicBezTo>
                    <a:pt x="2283211" y="2145448"/>
                    <a:pt x="2265611" y="2134330"/>
                    <a:pt x="2252821" y="2117425"/>
                  </a:cubicBezTo>
                  <a:lnTo>
                    <a:pt x="1982179" y="1759694"/>
                  </a:lnTo>
                  <a:lnTo>
                    <a:pt x="1982179" y="2067233"/>
                  </a:lnTo>
                  <a:cubicBezTo>
                    <a:pt x="1982179" y="2116939"/>
                    <a:pt x="1941885" y="2157233"/>
                    <a:pt x="1892179" y="2157233"/>
                  </a:cubicBezTo>
                  <a:cubicBezTo>
                    <a:pt x="1842473" y="2157233"/>
                    <a:pt x="1802179" y="2116939"/>
                    <a:pt x="1802179" y="2067233"/>
                  </a:cubicBezTo>
                  <a:lnTo>
                    <a:pt x="1802179" y="1486226"/>
                  </a:lnTo>
                  <a:cubicBezTo>
                    <a:pt x="1802179" y="1436520"/>
                    <a:pt x="1842473" y="1396226"/>
                    <a:pt x="1892179" y="1396226"/>
                  </a:cubicBezTo>
                  <a:close/>
                  <a:moveTo>
                    <a:pt x="1624958" y="1396226"/>
                  </a:moveTo>
                  <a:cubicBezTo>
                    <a:pt x="1674664" y="1396226"/>
                    <a:pt x="1714958" y="1436520"/>
                    <a:pt x="1714958" y="1486226"/>
                  </a:cubicBezTo>
                  <a:lnTo>
                    <a:pt x="1714958" y="2067233"/>
                  </a:lnTo>
                  <a:cubicBezTo>
                    <a:pt x="1714958" y="2116939"/>
                    <a:pt x="1674664" y="2157233"/>
                    <a:pt x="1624958" y="2157233"/>
                  </a:cubicBezTo>
                  <a:cubicBezTo>
                    <a:pt x="1575252" y="2157233"/>
                    <a:pt x="1534958" y="2116939"/>
                    <a:pt x="1534958" y="2067233"/>
                  </a:cubicBezTo>
                  <a:lnTo>
                    <a:pt x="1534958" y="1486226"/>
                  </a:lnTo>
                  <a:cubicBezTo>
                    <a:pt x="1534958" y="1436520"/>
                    <a:pt x="1575252" y="1396226"/>
                    <a:pt x="1624958" y="1396226"/>
                  </a:cubicBezTo>
                  <a:close/>
                  <a:moveTo>
                    <a:pt x="1107687" y="1396226"/>
                  </a:moveTo>
                  <a:cubicBezTo>
                    <a:pt x="1157393" y="1396226"/>
                    <a:pt x="1197687" y="1436520"/>
                    <a:pt x="1197687" y="1486226"/>
                  </a:cubicBezTo>
                  <a:lnTo>
                    <a:pt x="1197687" y="1987804"/>
                  </a:lnTo>
                  <a:lnTo>
                    <a:pt x="1392703" y="1987804"/>
                  </a:lnTo>
                  <a:cubicBezTo>
                    <a:pt x="1442409" y="1987804"/>
                    <a:pt x="1482703" y="2028098"/>
                    <a:pt x="1482703" y="2077804"/>
                  </a:cubicBezTo>
                  <a:cubicBezTo>
                    <a:pt x="1482703" y="2127510"/>
                    <a:pt x="1442409" y="2167804"/>
                    <a:pt x="1392703" y="2167804"/>
                  </a:cubicBezTo>
                  <a:lnTo>
                    <a:pt x="1107687" y="2167804"/>
                  </a:lnTo>
                  <a:cubicBezTo>
                    <a:pt x="1057981" y="2167804"/>
                    <a:pt x="1017687" y="2127510"/>
                    <a:pt x="1017687" y="2077804"/>
                  </a:cubicBezTo>
                  <a:lnTo>
                    <a:pt x="1018754" y="2072519"/>
                  </a:lnTo>
                  <a:cubicBezTo>
                    <a:pt x="1017739" y="2070806"/>
                    <a:pt x="1017687" y="2069025"/>
                    <a:pt x="1017687" y="2067233"/>
                  </a:cubicBezTo>
                  <a:lnTo>
                    <a:pt x="1017687" y="1486226"/>
                  </a:lnTo>
                  <a:cubicBezTo>
                    <a:pt x="1017687" y="1436520"/>
                    <a:pt x="1057981" y="1396226"/>
                    <a:pt x="1107687" y="1396226"/>
                  </a:cubicBezTo>
                  <a:close/>
                  <a:moveTo>
                    <a:pt x="1980220" y="564375"/>
                  </a:moveTo>
                  <a:cubicBezTo>
                    <a:pt x="1154987" y="564375"/>
                    <a:pt x="486004" y="1107581"/>
                    <a:pt x="486004" y="1777659"/>
                  </a:cubicBezTo>
                  <a:cubicBezTo>
                    <a:pt x="486004" y="2401690"/>
                    <a:pt x="1066203" y="2915687"/>
                    <a:pt x="1812523" y="2982830"/>
                  </a:cubicBezTo>
                  <a:cubicBezTo>
                    <a:pt x="1958634" y="3025646"/>
                    <a:pt x="1856317" y="3253652"/>
                    <a:pt x="1853662" y="3361912"/>
                  </a:cubicBezTo>
                  <a:cubicBezTo>
                    <a:pt x="1848214" y="3540567"/>
                    <a:pt x="2675239" y="2976604"/>
                    <a:pt x="3034494" y="2637275"/>
                  </a:cubicBezTo>
                  <a:cubicBezTo>
                    <a:pt x="3306277" y="2417674"/>
                    <a:pt x="3474436" y="2113612"/>
                    <a:pt x="3474436" y="1777659"/>
                  </a:cubicBezTo>
                  <a:cubicBezTo>
                    <a:pt x="3474436" y="1107581"/>
                    <a:pt x="2805453" y="564375"/>
                    <a:pt x="1980220" y="564375"/>
                  </a:cubicBezTo>
                  <a:close/>
                  <a:moveTo>
                    <a:pt x="660087" y="0"/>
                  </a:moveTo>
                  <a:lnTo>
                    <a:pt x="3300353" y="0"/>
                  </a:lnTo>
                  <a:cubicBezTo>
                    <a:pt x="3664909" y="0"/>
                    <a:pt x="3960440" y="295531"/>
                    <a:pt x="3960440" y="660087"/>
                  </a:cubicBezTo>
                  <a:lnTo>
                    <a:pt x="3960440" y="3300353"/>
                  </a:lnTo>
                  <a:cubicBezTo>
                    <a:pt x="3960440" y="3664909"/>
                    <a:pt x="3664909" y="3960440"/>
                    <a:pt x="3300353" y="3960440"/>
                  </a:cubicBezTo>
                  <a:lnTo>
                    <a:pt x="660087" y="3960440"/>
                  </a:lnTo>
                  <a:cubicBezTo>
                    <a:pt x="295531" y="3960440"/>
                    <a:pt x="0" y="3664909"/>
                    <a:pt x="0" y="3300353"/>
                  </a:cubicBezTo>
                  <a:lnTo>
                    <a:pt x="0" y="660087"/>
                  </a:lnTo>
                  <a:cubicBezTo>
                    <a:pt x="0" y="295531"/>
                    <a:pt x="295531" y="0"/>
                    <a:pt x="660087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032432" y="3566264"/>
              <a:ext cx="1044903" cy="30777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rgbClr val="5D6268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FAB117"/>
                  </a:solidFill>
                  <a:latin typeface="Arial" pitchFamily="34" charset="0"/>
                  <a:cs typeface="Arial" pitchFamily="34" charset="0"/>
                </a:rPr>
                <a:t>Content</a:t>
              </a:r>
              <a:endParaRPr lang="ko-KR" altLang="en-US" sz="1400" b="1" dirty="0">
                <a:solidFill>
                  <a:srgbClr val="FAB117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14" name="그림판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88780" y="2427951"/>
            <a:ext cx="5592572" cy="354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734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350" y="1373347"/>
            <a:ext cx="5882572" cy="340334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09" y="1375899"/>
            <a:ext cx="2940576" cy="360806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상어 게임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149489" y="835569"/>
            <a:ext cx="2507418" cy="369332"/>
          </a:xfrm>
          <a:prstGeom prst="wedgeRectCallout">
            <a:avLst>
              <a:gd name="adj1" fmla="val -14032"/>
              <a:gd name="adj2" fmla="val 9221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게임 종료 버튼 만들기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354829" y="3878802"/>
            <a:ext cx="288784" cy="2401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0431C62-4734-401B-BF98-7B27A1165D58}"/>
              </a:ext>
            </a:extLst>
          </p:cNvPr>
          <p:cNvGrpSpPr/>
          <p:nvPr/>
        </p:nvGrpSpPr>
        <p:grpSpPr>
          <a:xfrm>
            <a:off x="2423834" y="3998898"/>
            <a:ext cx="312117" cy="396466"/>
            <a:chOff x="4819292" y="3782237"/>
            <a:chExt cx="312117" cy="39646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30B70B1-B95F-4CB9-A6ED-FCAB905BC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9292" y="3782237"/>
              <a:ext cx="306932" cy="39646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1E23F0-D563-4FFD-B3B5-56A7094D95AB}"/>
                </a:ext>
              </a:extLst>
            </p:cNvPr>
            <p:cNvSpPr txBox="1"/>
            <p:nvPr/>
          </p:nvSpPr>
          <p:spPr>
            <a:xfrm>
              <a:off x="4856975" y="3896587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0A7DF5E-A118-4DF8-ABA8-D030AFA737DD}"/>
              </a:ext>
            </a:extLst>
          </p:cNvPr>
          <p:cNvGrpSpPr/>
          <p:nvPr/>
        </p:nvGrpSpPr>
        <p:grpSpPr>
          <a:xfrm>
            <a:off x="7765083" y="3327929"/>
            <a:ext cx="312117" cy="396466"/>
            <a:chOff x="4819292" y="3782237"/>
            <a:chExt cx="312117" cy="396466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760F566-7E69-4223-B015-DF7D828CE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9292" y="3782237"/>
              <a:ext cx="306932" cy="396466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8042BDD-361A-4469-B09C-90A5E2CF10F3}"/>
                </a:ext>
              </a:extLst>
            </p:cNvPr>
            <p:cNvSpPr txBox="1"/>
            <p:nvPr/>
          </p:nvSpPr>
          <p:spPr>
            <a:xfrm>
              <a:off x="4856975" y="3896587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331963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028" y="1816264"/>
            <a:ext cx="4255090" cy="45400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42178"/>
          <a:stretch/>
        </p:blipFill>
        <p:spPr>
          <a:xfrm>
            <a:off x="280131" y="1816264"/>
            <a:ext cx="3982410" cy="454008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상어 게임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21916" y="719164"/>
            <a:ext cx="2507418" cy="369332"/>
          </a:xfrm>
          <a:prstGeom prst="wedgeRectCallout">
            <a:avLst>
              <a:gd name="adj1" fmla="val -14032"/>
              <a:gd name="adj2" fmla="val 9221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게임 종료 버튼 만들기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440098" y="3403089"/>
            <a:ext cx="306933" cy="276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705379" y="4045133"/>
            <a:ext cx="13708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solidFill>
                  <a:srgbClr val="FF0000"/>
                </a:solidFill>
                <a:latin typeface="+mn-ea"/>
              </a:rPr>
              <a:t>클릭 후 글자입력</a:t>
            </a:r>
            <a:endParaRPr lang="ko-KR" altLang="en-US" sz="105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54896" y="2169162"/>
            <a:ext cx="259092" cy="2401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4896" y="3080036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모양지우기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2201" y="1431344"/>
            <a:ext cx="302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모양</a:t>
            </a:r>
            <a:r>
              <a:rPr lang="en-US" altLang="ko-KR" dirty="0"/>
              <a:t>]</a:t>
            </a:r>
            <a:r>
              <a:rPr lang="ko-KR" altLang="en-US" dirty="0"/>
              <a:t>탭에서 모양을 지운다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04028" y="1431344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글자를 입력한다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5DD1DD8-771F-4348-AA5C-B49068AC057A}"/>
              </a:ext>
            </a:extLst>
          </p:cNvPr>
          <p:cNvGrpSpPr/>
          <p:nvPr/>
        </p:nvGrpSpPr>
        <p:grpSpPr>
          <a:xfrm>
            <a:off x="754896" y="2762253"/>
            <a:ext cx="312117" cy="396466"/>
            <a:chOff x="4819292" y="3782237"/>
            <a:chExt cx="312117" cy="396466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FE75F99-7D29-4436-ADDF-7B23EEE69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9292" y="3782237"/>
              <a:ext cx="306932" cy="39646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BC9B26A-813E-480E-91BC-D4594F8F5163}"/>
                </a:ext>
              </a:extLst>
            </p:cNvPr>
            <p:cNvSpPr txBox="1"/>
            <p:nvPr/>
          </p:nvSpPr>
          <p:spPr>
            <a:xfrm>
              <a:off x="4856975" y="3896587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A4537F3-20AA-4CE3-8689-DEA9418213ED}"/>
              </a:ext>
            </a:extLst>
          </p:cNvPr>
          <p:cNvGrpSpPr/>
          <p:nvPr/>
        </p:nvGrpSpPr>
        <p:grpSpPr>
          <a:xfrm>
            <a:off x="8498816" y="3541588"/>
            <a:ext cx="312117" cy="396466"/>
            <a:chOff x="4819292" y="3782237"/>
            <a:chExt cx="312117" cy="39646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C001C3B-C14B-4041-8C53-4499AB67C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9292" y="3782237"/>
              <a:ext cx="306932" cy="39646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454D5EE-07BF-4F51-8C0F-1053AEFC9E5A}"/>
                </a:ext>
              </a:extLst>
            </p:cNvPr>
            <p:cNvSpPr txBox="1"/>
            <p:nvPr/>
          </p:nvSpPr>
          <p:spPr>
            <a:xfrm>
              <a:off x="4856975" y="3896587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DFB156F-1331-46F5-A19E-EE2D8EB89517}"/>
              </a:ext>
            </a:extLst>
          </p:cNvPr>
          <p:cNvGrpSpPr/>
          <p:nvPr/>
        </p:nvGrpSpPr>
        <p:grpSpPr>
          <a:xfrm>
            <a:off x="6500915" y="3794437"/>
            <a:ext cx="312117" cy="396466"/>
            <a:chOff x="4819292" y="3782237"/>
            <a:chExt cx="312117" cy="396466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D06FA5EC-F16D-48DC-A052-769843835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9292" y="3782237"/>
              <a:ext cx="306932" cy="39646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CBFBFAC-CDA4-4251-87F9-426D09933A8D}"/>
                </a:ext>
              </a:extLst>
            </p:cNvPr>
            <p:cNvSpPr txBox="1"/>
            <p:nvPr/>
          </p:nvSpPr>
          <p:spPr>
            <a:xfrm>
              <a:off x="4856975" y="3896587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3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33726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836" y="2406144"/>
            <a:ext cx="4611878" cy="34423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36" y="2996069"/>
            <a:ext cx="3791869" cy="19396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상어 게임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963305" y="835569"/>
            <a:ext cx="1651414" cy="369332"/>
          </a:xfrm>
          <a:prstGeom prst="wedgeRectCallout">
            <a:avLst>
              <a:gd name="adj1" fmla="val -36180"/>
              <a:gd name="adj2" fmla="val 10954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변수 사용하기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7744" y="1276105"/>
            <a:ext cx="8342348" cy="977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ts val="2300"/>
              </a:lnSpc>
              <a:buFont typeface="+mj-ea"/>
              <a:buAutoNum type="circleNumDbPlain"/>
            </a:pPr>
            <a:r>
              <a:rPr lang="en-US" altLang="ko-KR" dirty="0"/>
              <a:t>“</a:t>
            </a:r>
            <a:r>
              <a:rPr lang="ko-KR" altLang="en-US" dirty="0"/>
              <a:t>생명</a:t>
            </a:r>
            <a:r>
              <a:rPr lang="en-US" altLang="ko-KR" dirty="0"/>
              <a:t>” </a:t>
            </a:r>
            <a:r>
              <a:rPr lang="ko-KR" altLang="en-US" dirty="0"/>
              <a:t>변수를 만들어 초기값을 </a:t>
            </a:r>
            <a:r>
              <a:rPr lang="en-US" altLang="ko-KR" dirty="0"/>
              <a:t>3</a:t>
            </a:r>
            <a:r>
              <a:rPr lang="ko-KR" altLang="en-US" dirty="0"/>
              <a:t>으로 정한다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ts val="2300"/>
              </a:lnSpc>
              <a:buFont typeface="+mj-ea"/>
              <a:buAutoNum type="circleNumDbPlain"/>
            </a:pPr>
            <a:r>
              <a:rPr lang="en-US" altLang="ko-KR" dirty="0"/>
              <a:t>Shark</a:t>
            </a:r>
            <a:r>
              <a:rPr lang="ko-KR" altLang="en-US" dirty="0"/>
              <a:t>에 닿으면 </a:t>
            </a:r>
            <a:r>
              <a:rPr lang="en-US" altLang="ko-KR" dirty="0"/>
              <a:t>“</a:t>
            </a:r>
            <a:r>
              <a:rPr lang="ko-KR" altLang="en-US" dirty="0"/>
              <a:t>생명</a:t>
            </a:r>
            <a:r>
              <a:rPr lang="en-US" altLang="ko-KR" dirty="0"/>
              <a:t>”</a:t>
            </a:r>
            <a:r>
              <a:rPr lang="ko-KR" altLang="en-US" dirty="0"/>
              <a:t>변수의 값을 </a:t>
            </a:r>
            <a:r>
              <a:rPr lang="en-US" altLang="ko-KR" dirty="0"/>
              <a:t>1</a:t>
            </a:r>
            <a:r>
              <a:rPr lang="ko-KR" altLang="en-US" dirty="0"/>
              <a:t>씩 감소한다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ts val="2300"/>
              </a:lnSpc>
              <a:buFont typeface="+mj-ea"/>
              <a:buAutoNum type="circleNumDbPlain"/>
            </a:pPr>
            <a:r>
              <a:rPr lang="ko-KR" altLang="en-US" dirty="0"/>
              <a:t>만약 </a:t>
            </a:r>
            <a:r>
              <a:rPr lang="en-US" altLang="ko-KR" dirty="0"/>
              <a:t>“</a:t>
            </a:r>
            <a:r>
              <a:rPr lang="ko-KR" altLang="en-US" dirty="0"/>
              <a:t>생명</a:t>
            </a:r>
            <a:r>
              <a:rPr lang="en-US" altLang="ko-KR" dirty="0"/>
              <a:t>“ </a:t>
            </a:r>
            <a:r>
              <a:rPr lang="ko-KR" altLang="en-US" dirty="0"/>
              <a:t>변수의 값이 </a:t>
            </a:r>
            <a:r>
              <a:rPr lang="en-US" altLang="ko-KR" dirty="0"/>
              <a:t>0</a:t>
            </a:r>
            <a:r>
              <a:rPr lang="ko-KR" altLang="en-US" dirty="0"/>
              <a:t>이면 </a:t>
            </a:r>
            <a:r>
              <a:rPr lang="en-US" altLang="ko-KR" dirty="0"/>
              <a:t>“</a:t>
            </a:r>
            <a:r>
              <a:rPr lang="ko-KR" altLang="en-US" dirty="0"/>
              <a:t>게임 종료</a:t>
            </a:r>
            <a:r>
              <a:rPr lang="en-US" altLang="ko-KR" dirty="0"/>
              <a:t>” </a:t>
            </a:r>
            <a:r>
              <a:rPr lang="ko-KR" altLang="en-US" dirty="0"/>
              <a:t>버튼을 출력하기 위해 방송한다</a:t>
            </a:r>
            <a:r>
              <a:rPr lang="en-US" altLang="ko-KR" dirty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78125" y="2641558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기존 코드 변경</a:t>
            </a:r>
          </a:p>
        </p:txBody>
      </p:sp>
      <p:sp>
        <p:nvSpPr>
          <p:cNvPr id="18" name="오른쪽 화살표 17"/>
          <p:cNvSpPr/>
          <p:nvPr/>
        </p:nvSpPr>
        <p:spPr>
          <a:xfrm>
            <a:off x="3744449" y="3219019"/>
            <a:ext cx="448056" cy="53035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369836" y="2826224"/>
            <a:ext cx="1847088" cy="25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6153757" y="277236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440385" y="348419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②</a:t>
            </a:r>
            <a:endParaRPr lang="ko-KR" altLang="en-US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440385" y="421452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③</a:t>
            </a:r>
            <a:endParaRPr lang="ko-KR" altLang="en-US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58796" y="3529243"/>
            <a:ext cx="1847088" cy="2792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649738" y="4214528"/>
            <a:ext cx="1847088" cy="6200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564" y="2253296"/>
            <a:ext cx="71437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750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456" y="3030059"/>
            <a:ext cx="2279868" cy="23664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34" y="2210427"/>
            <a:ext cx="2881717" cy="359187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상어 게임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963305" y="835569"/>
            <a:ext cx="2374496" cy="369332"/>
          </a:xfrm>
          <a:prstGeom prst="wedgeRectCallout">
            <a:avLst>
              <a:gd name="adj1" fmla="val -36180"/>
              <a:gd name="adj2" fmla="val 10954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err="1"/>
              <a:t>GameOver</a:t>
            </a:r>
            <a:r>
              <a:rPr lang="en-US" altLang="ko-KR" dirty="0"/>
              <a:t> </a:t>
            </a:r>
            <a:r>
              <a:rPr lang="ko-KR" altLang="en-US" dirty="0"/>
              <a:t>버튼 작동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9071" y="1146881"/>
            <a:ext cx="7525512" cy="86979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 err="1"/>
              <a:t>GameOver</a:t>
            </a:r>
            <a:r>
              <a:rPr lang="en-US" altLang="ko-KR" dirty="0"/>
              <a:t> </a:t>
            </a:r>
            <a:r>
              <a:rPr lang="ko-KR" altLang="en-US" dirty="0"/>
              <a:t>버튼은 처음에는 </a:t>
            </a:r>
            <a:r>
              <a:rPr lang="en-US" altLang="ko-KR" dirty="0"/>
              <a:t>“</a:t>
            </a:r>
            <a:r>
              <a:rPr lang="ko-KR" altLang="en-US" dirty="0"/>
              <a:t>숨기기</a:t>
            </a:r>
            <a:r>
              <a:rPr lang="en-US" altLang="ko-KR" dirty="0"/>
              <a:t>”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/>
              <a:t>방송을 받았을 때</a:t>
            </a:r>
            <a:r>
              <a:rPr lang="en-US" altLang="ko-KR" dirty="0"/>
              <a:t>, “</a:t>
            </a:r>
            <a:r>
              <a:rPr lang="ko-KR" altLang="en-US" dirty="0"/>
              <a:t>보이기</a:t>
            </a:r>
            <a:r>
              <a:rPr lang="en-US" altLang="ko-KR" dirty="0"/>
              <a:t>”</a:t>
            </a:r>
            <a:r>
              <a:rPr lang="ko-KR" altLang="en-US" dirty="0"/>
              <a:t> 하고 모든 </a:t>
            </a:r>
            <a:r>
              <a:rPr lang="ko-KR" altLang="en-US" dirty="0" err="1"/>
              <a:t>스프라이트의</a:t>
            </a:r>
            <a:r>
              <a:rPr lang="ko-KR" altLang="en-US" dirty="0"/>
              <a:t> 작동을 멈춘다</a:t>
            </a:r>
            <a:r>
              <a:rPr lang="en-US" altLang="ko-KR" dirty="0"/>
              <a:t>.</a:t>
            </a:r>
          </a:p>
        </p:txBody>
      </p:sp>
      <p:sp>
        <p:nvSpPr>
          <p:cNvPr id="26" name="자유형 25"/>
          <p:cNvSpPr/>
          <p:nvPr/>
        </p:nvSpPr>
        <p:spPr>
          <a:xfrm>
            <a:off x="2962656" y="4982567"/>
            <a:ext cx="1828800" cy="45719"/>
          </a:xfrm>
          <a:custGeom>
            <a:avLst/>
            <a:gdLst>
              <a:gd name="connsiteX0" fmla="*/ 0 w 1828800"/>
              <a:gd name="connsiteY0" fmla="*/ 0 h 27432"/>
              <a:gd name="connsiteX1" fmla="*/ 1828800 w 1828800"/>
              <a:gd name="connsiteY1" fmla="*/ 27432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28800" h="27432">
                <a:moveTo>
                  <a:pt x="0" y="0"/>
                </a:moveTo>
                <a:lnTo>
                  <a:pt x="1828800" y="27432"/>
                </a:lnTo>
              </a:path>
            </a:pathLst>
          </a:custGeom>
          <a:noFill/>
          <a:ln w="28575"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99584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669349" y="3275112"/>
            <a:ext cx="18053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FFFF"/>
                </a:solidFill>
              </a:rPr>
              <a:t>01. </a:t>
            </a:r>
            <a:r>
              <a:rPr lang="ko-KR" altLang="en-US">
                <a:solidFill>
                  <a:srgbClr val="FFFFFF"/>
                </a:solidFill>
              </a:rPr>
              <a:t>이미지 편집하기</a:t>
            </a:r>
            <a:endParaRPr lang="ko-KR" altLang="en-US" dirty="0"/>
          </a:p>
        </p:txBody>
      </p:sp>
      <p:sp>
        <p:nvSpPr>
          <p:cNvPr id="12" name="제목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b="0" dirty="0">
                <a:latin typeface="+mn-ea"/>
                <a:ea typeface="+mn-ea"/>
              </a:rPr>
              <a:t>Q&amp;A</a:t>
            </a:r>
            <a:endParaRPr lang="ko-KR" altLang="en-US" sz="4000" b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1799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DD57CC2-201B-4C56-9139-1D8DE372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그림판</a:t>
            </a:r>
            <a:r>
              <a:rPr lang="ko-KR" altLang="en-US" dirty="0"/>
              <a:t> 만들기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23528" y="1341089"/>
            <a:ext cx="8820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메뉴에서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]-[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새로 만들기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선택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624" y="1778956"/>
            <a:ext cx="6451255" cy="420734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2815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9275" y="1377880"/>
            <a:ext cx="8764725" cy="4808812"/>
          </a:xfrm>
        </p:spPr>
        <p:txBody>
          <a:bodyPr>
            <a:normAutofit/>
          </a:bodyPr>
          <a:lstStyle/>
          <a:p>
            <a:r>
              <a:rPr lang="en-US" altLang="ko-KR" dirty="0"/>
              <a:t>2) </a:t>
            </a:r>
            <a:r>
              <a:rPr lang="ko-KR" altLang="en-US" dirty="0"/>
              <a:t>선이 그려지는 스크립트 작성하기</a:t>
            </a:r>
            <a:endParaRPr lang="en-US" altLang="ko-KR" dirty="0"/>
          </a:p>
          <a:p>
            <a:pPr lvl="1"/>
            <a:r>
              <a:rPr lang="ko-KR" altLang="en-US" dirty="0"/>
              <a:t>     깃발을 누르면 고양이가 사라지고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마우스 버튼을 누른 상태에서 움직이면 선이 그려지고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마우스 버튼을 떼면 선이 그려지지 않으며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마우스 커서 위치에 선이 그려지는 스크립트 작성</a:t>
            </a:r>
            <a:endParaRPr lang="en-US" altLang="ko-KR" dirty="0"/>
          </a:p>
          <a:p>
            <a:pPr marL="0" indent="0">
              <a:buNone/>
            </a:pPr>
            <a:endParaRPr lang="ko-KR" altLang="en-US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 err="1"/>
              <a:t>그림판</a:t>
            </a:r>
            <a:r>
              <a:rPr lang="ko-KR" altLang="en-US" dirty="0"/>
              <a:t>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20" y="1738195"/>
            <a:ext cx="266700" cy="285750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 rot="16200000">
            <a:off x="3784429" y="3329287"/>
            <a:ext cx="496612" cy="408562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B7C920-7CDF-4647-B152-BC4914A58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985" y="3286124"/>
            <a:ext cx="3252099" cy="327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94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61924" y="1324080"/>
            <a:ext cx="5960579" cy="4506449"/>
          </a:xfrm>
        </p:spPr>
        <p:txBody>
          <a:bodyPr>
            <a:normAutofit fontScale="92500"/>
          </a:bodyPr>
          <a:lstStyle/>
          <a:p>
            <a:r>
              <a:rPr lang="en-US" altLang="ko-KR" dirty="0"/>
              <a:t>2) </a:t>
            </a:r>
            <a:r>
              <a:rPr lang="ko-KR" altLang="en-US" dirty="0"/>
              <a:t>선이 그려지는 스크립트 작성하기</a:t>
            </a:r>
            <a:endParaRPr lang="en-US" altLang="ko-KR" dirty="0"/>
          </a:p>
          <a:p>
            <a:pPr lvl="1"/>
            <a:r>
              <a:rPr lang="ko-KR" altLang="en-US" dirty="0"/>
              <a:t>고양이 </a:t>
            </a:r>
            <a:r>
              <a:rPr lang="ko-KR" altLang="en-US" dirty="0" err="1"/>
              <a:t>스프라이트의</a:t>
            </a:r>
            <a:r>
              <a:rPr lang="ko-KR" altLang="en-US" dirty="0"/>
              <a:t> 스크립트 작성</a:t>
            </a:r>
            <a:endParaRPr lang="en-US" altLang="ko-KR" dirty="0"/>
          </a:p>
          <a:p>
            <a:pPr marL="600075" lvl="1" indent="-342900">
              <a:spcBef>
                <a:spcPts val="900"/>
              </a:spcBef>
              <a:buFont typeface="+mj-ea"/>
              <a:buAutoNum type="circleNumDbPlain"/>
            </a:pPr>
            <a:r>
              <a:rPr lang="en-US" altLang="ko-KR" sz="1600" dirty="0"/>
              <a:t>[</a:t>
            </a:r>
            <a:r>
              <a:rPr lang="ko-KR" altLang="en-US" sz="1600" dirty="0"/>
              <a:t>이벤트</a:t>
            </a:r>
            <a:r>
              <a:rPr lang="en-US" altLang="ko-KR" sz="1600" dirty="0"/>
              <a:t>]-[     </a:t>
            </a:r>
            <a:r>
              <a:rPr lang="ko-KR" altLang="en-US" sz="1600" dirty="0"/>
              <a:t>클릭했을 때</a:t>
            </a:r>
            <a:r>
              <a:rPr lang="en-US" altLang="ko-KR" sz="1600" dirty="0"/>
              <a:t>]</a:t>
            </a:r>
          </a:p>
          <a:p>
            <a:pPr marL="600075" lvl="1" indent="-342900">
              <a:spcBef>
                <a:spcPts val="900"/>
              </a:spcBef>
              <a:buFont typeface="+mj-ea"/>
              <a:buAutoNum type="circleNumDbPlain"/>
            </a:pPr>
            <a:r>
              <a:rPr lang="en-US" altLang="ko-KR" sz="1600" dirty="0"/>
              <a:t>[</a:t>
            </a:r>
            <a:r>
              <a:rPr lang="ko-KR" altLang="en-US" sz="1600" dirty="0"/>
              <a:t>동작</a:t>
            </a:r>
            <a:r>
              <a:rPr lang="en-US" altLang="ko-KR" sz="1600" dirty="0"/>
              <a:t>]-[</a:t>
            </a:r>
            <a:r>
              <a:rPr lang="ko-KR" altLang="en-US" sz="1600" dirty="0"/>
              <a:t>숨기기</a:t>
            </a:r>
            <a:r>
              <a:rPr lang="en-US" altLang="ko-KR" sz="1600" dirty="0"/>
              <a:t>]: </a:t>
            </a:r>
            <a:r>
              <a:rPr lang="ko-KR" altLang="en-US" sz="1600" dirty="0"/>
              <a:t>고양이 </a:t>
            </a:r>
            <a:r>
              <a:rPr lang="ko-KR" altLang="en-US" sz="1600" dirty="0" err="1"/>
              <a:t>스프라이트</a:t>
            </a:r>
            <a:r>
              <a:rPr lang="ko-KR" altLang="en-US" sz="1600" dirty="0"/>
              <a:t> 숨기기</a:t>
            </a:r>
            <a:endParaRPr lang="en-US" altLang="ko-KR" sz="1600" dirty="0"/>
          </a:p>
          <a:p>
            <a:pPr marL="600075" lvl="1" indent="-342900">
              <a:spcBef>
                <a:spcPts val="900"/>
              </a:spcBef>
              <a:buFont typeface="+mj-ea"/>
              <a:buAutoNum type="circleNumDbPlain"/>
            </a:pPr>
            <a:r>
              <a:rPr lang="en-US" altLang="ko-KR" sz="1600" dirty="0"/>
              <a:t>[</a:t>
            </a:r>
            <a:r>
              <a:rPr lang="ko-KR" altLang="en-US" sz="1600" dirty="0"/>
              <a:t>펜</a:t>
            </a:r>
            <a:r>
              <a:rPr lang="en-US" altLang="ko-KR" sz="1600" dirty="0"/>
              <a:t>]-[</a:t>
            </a:r>
            <a:r>
              <a:rPr lang="ko-KR" altLang="en-US" sz="1600" dirty="0"/>
              <a:t>펜 색깔을    로 정하기</a:t>
            </a:r>
            <a:r>
              <a:rPr lang="en-US" altLang="ko-KR" sz="1600" dirty="0"/>
              <a:t>]: </a:t>
            </a:r>
            <a:r>
              <a:rPr lang="ko-KR" altLang="en-US" sz="1600" dirty="0"/>
              <a:t>처음 색을 검정색으로 정하기</a:t>
            </a:r>
            <a:endParaRPr lang="en-US" altLang="ko-KR" sz="1600" dirty="0"/>
          </a:p>
          <a:p>
            <a:pPr marL="600075" lvl="1" indent="-342900">
              <a:spcBef>
                <a:spcPts val="900"/>
              </a:spcBef>
              <a:buFont typeface="+mj-ea"/>
              <a:buAutoNum type="circleNumDbPlain"/>
            </a:pPr>
            <a:r>
              <a:rPr lang="en-US" altLang="ko-KR" sz="1600" dirty="0"/>
              <a:t>[</a:t>
            </a:r>
            <a:r>
              <a:rPr lang="ko-KR" altLang="en-US" sz="1600" dirty="0"/>
              <a:t>제어</a:t>
            </a:r>
            <a:r>
              <a:rPr lang="en-US" altLang="ko-KR" sz="1600" dirty="0"/>
              <a:t>]-[</a:t>
            </a:r>
            <a:r>
              <a:rPr lang="ko-KR" altLang="en-US" sz="1600" dirty="0"/>
              <a:t>무한 반복하기</a:t>
            </a:r>
            <a:r>
              <a:rPr lang="en-US" altLang="ko-KR" sz="1600" dirty="0"/>
              <a:t>]: </a:t>
            </a:r>
          </a:p>
          <a:p>
            <a:pPr marL="600075" lvl="1" indent="-342900">
              <a:spcBef>
                <a:spcPts val="900"/>
              </a:spcBef>
              <a:buFont typeface="+mj-ea"/>
              <a:buAutoNum type="circleNumDbPlain"/>
            </a:pPr>
            <a:r>
              <a:rPr lang="en-US" altLang="ko-KR" sz="1600" dirty="0"/>
              <a:t>[</a:t>
            </a:r>
            <a:r>
              <a:rPr lang="ko-KR" altLang="en-US" sz="1600" dirty="0"/>
              <a:t>동작</a:t>
            </a:r>
            <a:r>
              <a:rPr lang="en-US" altLang="ko-KR" sz="1600" dirty="0"/>
              <a:t>]-[</a:t>
            </a:r>
            <a:r>
              <a:rPr lang="ko-KR" altLang="en-US" sz="1600" dirty="0"/>
              <a:t>마우스 포인터</a:t>
            </a:r>
            <a:r>
              <a:rPr lang="en-US" altLang="ko-KR" sz="1600" dirty="0"/>
              <a:t> </a:t>
            </a:r>
            <a:r>
              <a:rPr lang="ko-KR" altLang="en-US" sz="1600" dirty="0"/>
              <a:t>위치로 이동하기</a:t>
            </a:r>
            <a:r>
              <a:rPr lang="en-US" altLang="ko-KR" sz="1600" dirty="0"/>
              <a:t>]: </a:t>
            </a:r>
            <a:r>
              <a:rPr lang="ko-KR" altLang="en-US" sz="1600" dirty="0"/>
              <a:t>선이 그려지는 위치가 마우스 위치로 결정됨</a:t>
            </a:r>
            <a:endParaRPr lang="en-US" altLang="ko-KR" sz="1600" dirty="0"/>
          </a:p>
          <a:p>
            <a:pPr marL="600075" lvl="1" indent="-342900">
              <a:spcBef>
                <a:spcPts val="900"/>
              </a:spcBef>
              <a:buFont typeface="+mj-ea"/>
              <a:buAutoNum type="circleNumDbPlain"/>
            </a:pPr>
            <a:r>
              <a:rPr lang="en-US" altLang="ko-KR" sz="1600" dirty="0"/>
              <a:t>[</a:t>
            </a:r>
            <a:r>
              <a:rPr lang="ko-KR" altLang="en-US" sz="1600" dirty="0"/>
              <a:t>제어</a:t>
            </a:r>
            <a:r>
              <a:rPr lang="en-US" altLang="ko-KR" sz="1600" dirty="0"/>
              <a:t>]-[</a:t>
            </a:r>
            <a:r>
              <a:rPr lang="ko-KR" altLang="en-US" sz="1600" dirty="0"/>
              <a:t>만약 </a:t>
            </a:r>
            <a:r>
              <a:rPr lang="en-US" altLang="ko-KR" sz="1600" dirty="0"/>
              <a:t>&lt;</a:t>
            </a:r>
            <a:r>
              <a:rPr lang="ko-KR" altLang="en-US" sz="1600" dirty="0"/>
              <a:t>조건</a:t>
            </a:r>
            <a:r>
              <a:rPr lang="en-US" altLang="ko-KR" sz="1600" dirty="0"/>
              <a:t>&gt; </a:t>
            </a:r>
            <a:r>
              <a:rPr lang="ko-KR" altLang="en-US" sz="1600" dirty="0"/>
              <a:t>라면 </a:t>
            </a:r>
            <a:r>
              <a:rPr lang="en-US" altLang="ko-KR" sz="1600" dirty="0"/>
              <a:t>~ </a:t>
            </a:r>
            <a:r>
              <a:rPr lang="ko-KR" altLang="en-US" sz="1600" dirty="0"/>
              <a:t>아니면 </a:t>
            </a:r>
            <a:r>
              <a:rPr lang="en-US" altLang="ko-KR" sz="1600" dirty="0"/>
              <a:t>~]: &lt;</a:t>
            </a:r>
            <a:r>
              <a:rPr lang="ko-KR" altLang="en-US" sz="1600" dirty="0"/>
              <a:t>조건</a:t>
            </a:r>
            <a:r>
              <a:rPr lang="en-US" altLang="ko-KR" sz="1600" dirty="0"/>
              <a:t>&gt;</a:t>
            </a:r>
            <a:r>
              <a:rPr lang="ko-KR" altLang="en-US" sz="1600" dirty="0"/>
              <a:t>에 따라 선택 처리함</a:t>
            </a:r>
            <a:endParaRPr lang="en-US" altLang="ko-KR" sz="1600" dirty="0"/>
          </a:p>
          <a:p>
            <a:pPr marL="600075" lvl="1" indent="-342900">
              <a:spcBef>
                <a:spcPts val="900"/>
              </a:spcBef>
              <a:buFont typeface="+mj-ea"/>
              <a:buAutoNum type="circleNumDbPlain"/>
            </a:pPr>
            <a:r>
              <a:rPr lang="en-US" altLang="ko-KR" sz="1600" dirty="0"/>
              <a:t>[</a:t>
            </a:r>
            <a:r>
              <a:rPr lang="ko-KR" altLang="en-US" sz="1600" dirty="0"/>
              <a:t>관찰</a:t>
            </a:r>
            <a:r>
              <a:rPr lang="en-US" altLang="ko-KR" sz="1600" dirty="0"/>
              <a:t>]-[</a:t>
            </a:r>
            <a:r>
              <a:rPr lang="ko-KR" altLang="en-US" sz="1600" dirty="0"/>
              <a:t>마우스 클릭했는가</a:t>
            </a:r>
            <a:r>
              <a:rPr lang="en-US" altLang="ko-KR" sz="1600" dirty="0"/>
              <a:t>?]: </a:t>
            </a:r>
            <a:r>
              <a:rPr lang="ko-KR" altLang="en-US" sz="1600" dirty="0"/>
              <a:t>마우스가 눌렸는지를 확인</a:t>
            </a:r>
            <a:br>
              <a:rPr lang="en-US" altLang="ko-KR" sz="1600" dirty="0"/>
            </a:br>
            <a:r>
              <a:rPr lang="en-US" altLang="ko-KR" sz="1600" dirty="0"/>
              <a:t> (</a:t>
            </a:r>
            <a:r>
              <a:rPr lang="ko-KR" altLang="en-US" sz="1600" dirty="0"/>
              <a:t>참</a:t>
            </a:r>
            <a:r>
              <a:rPr lang="en-US" altLang="ko-KR" sz="1600" dirty="0"/>
              <a:t>, </a:t>
            </a:r>
            <a:r>
              <a:rPr lang="ko-KR" altLang="en-US" sz="1600" dirty="0"/>
              <a:t>거짓</a:t>
            </a:r>
            <a:r>
              <a:rPr lang="en-US" altLang="ko-KR" sz="1600" dirty="0"/>
              <a:t>)</a:t>
            </a:r>
          </a:p>
          <a:p>
            <a:pPr marL="600075" lvl="1" indent="-342900">
              <a:spcBef>
                <a:spcPts val="900"/>
              </a:spcBef>
              <a:buFont typeface="+mj-ea"/>
              <a:buAutoNum type="circleNumDbPlain"/>
            </a:pPr>
            <a:r>
              <a:rPr lang="en-US" altLang="ko-KR" sz="1600" dirty="0"/>
              <a:t>[</a:t>
            </a:r>
            <a:r>
              <a:rPr lang="ko-KR" altLang="en-US" sz="1600" dirty="0"/>
              <a:t>펜</a:t>
            </a:r>
            <a:r>
              <a:rPr lang="en-US" altLang="ko-KR" sz="1600" dirty="0"/>
              <a:t>]-[</a:t>
            </a:r>
            <a:r>
              <a:rPr lang="ko-KR" altLang="en-US" sz="1600" dirty="0"/>
              <a:t>펜 내리기</a:t>
            </a:r>
            <a:r>
              <a:rPr lang="en-US" altLang="ko-KR" sz="1600" dirty="0"/>
              <a:t>]: </a:t>
            </a:r>
            <a:r>
              <a:rPr lang="ko-KR" altLang="en-US" sz="1600" dirty="0"/>
              <a:t>펜을 </a:t>
            </a:r>
            <a:r>
              <a:rPr lang="ko-KR" altLang="en-US" sz="1600" dirty="0" err="1"/>
              <a:t>그림판에</a:t>
            </a:r>
            <a:r>
              <a:rPr lang="ko-KR" altLang="en-US" sz="1600" dirty="0"/>
              <a:t> 내림</a:t>
            </a:r>
            <a:r>
              <a:rPr lang="en-US" altLang="ko-KR" sz="1600" dirty="0"/>
              <a:t>(</a:t>
            </a:r>
            <a:r>
              <a:rPr lang="ko-KR" altLang="en-US" sz="1600" dirty="0"/>
              <a:t>선 그리기 시작</a:t>
            </a:r>
            <a:r>
              <a:rPr lang="en-US" altLang="ko-KR" sz="1600" dirty="0"/>
              <a:t>)</a:t>
            </a:r>
          </a:p>
          <a:p>
            <a:pPr marL="600075" lvl="1" indent="-342900">
              <a:spcBef>
                <a:spcPts val="900"/>
              </a:spcBef>
              <a:buFont typeface="+mj-ea"/>
              <a:buAutoNum type="circleNumDbPlain"/>
            </a:pPr>
            <a:r>
              <a:rPr lang="en-US" altLang="ko-KR" sz="1600" dirty="0"/>
              <a:t>[</a:t>
            </a:r>
            <a:r>
              <a:rPr lang="ko-KR" altLang="en-US" sz="1600" dirty="0"/>
              <a:t>펜</a:t>
            </a:r>
            <a:r>
              <a:rPr lang="en-US" altLang="ko-KR" sz="1600" dirty="0"/>
              <a:t>]-[</a:t>
            </a:r>
            <a:r>
              <a:rPr lang="ko-KR" altLang="en-US" sz="1600" dirty="0"/>
              <a:t>펜 올리기</a:t>
            </a:r>
            <a:r>
              <a:rPr lang="en-US" altLang="ko-KR" sz="1600" dirty="0"/>
              <a:t>]: </a:t>
            </a:r>
            <a:r>
              <a:rPr lang="ko-KR" altLang="en-US" sz="1600" dirty="0"/>
              <a:t>펜을 </a:t>
            </a:r>
            <a:r>
              <a:rPr lang="ko-KR" altLang="en-US" sz="1600" dirty="0" err="1"/>
              <a:t>그림판에서</a:t>
            </a:r>
            <a:r>
              <a:rPr lang="ko-KR" altLang="en-US" sz="1600" dirty="0"/>
              <a:t> 올림</a:t>
            </a:r>
            <a:r>
              <a:rPr lang="en-US" altLang="ko-KR" sz="1600" dirty="0"/>
              <a:t>(</a:t>
            </a:r>
            <a:r>
              <a:rPr lang="ko-KR" altLang="en-US" sz="1600" dirty="0"/>
              <a:t>선 그리지 않음</a:t>
            </a:r>
            <a:r>
              <a:rPr lang="en-US" altLang="ko-KR" sz="1600" dirty="0"/>
              <a:t>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그림판</a:t>
            </a:r>
            <a:r>
              <a:rPr lang="ko-KR" altLang="en-US" dirty="0"/>
              <a:t> 만들기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591" y="2011317"/>
            <a:ext cx="266700" cy="2857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500" y="2778577"/>
            <a:ext cx="123825" cy="1333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4738265-0814-445B-9FE4-E2CE0922C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936" y="2184009"/>
            <a:ext cx="2983123" cy="300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950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966" y="1260100"/>
            <a:ext cx="3857280" cy="4290308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90336" y="1303470"/>
            <a:ext cx="7975798" cy="4754561"/>
          </a:xfrm>
        </p:spPr>
        <p:txBody>
          <a:bodyPr/>
          <a:lstStyle/>
          <a:p>
            <a:r>
              <a:rPr lang="en-US" altLang="ko-KR" dirty="0"/>
              <a:t>3) </a:t>
            </a:r>
            <a:r>
              <a:rPr lang="ko-KR" altLang="en-US" dirty="0"/>
              <a:t>선에 붉은색을 지정해 봅시다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새 </a:t>
            </a:r>
            <a:r>
              <a:rPr lang="ko-KR" altLang="en-US" dirty="0" err="1"/>
              <a:t>스프라이트</a:t>
            </a:r>
            <a:r>
              <a:rPr lang="ko-KR" altLang="en-US" dirty="0"/>
              <a:t> 만들기</a:t>
            </a:r>
            <a:r>
              <a:rPr lang="en-US" altLang="ko-KR" dirty="0"/>
              <a:t>: Red</a:t>
            </a:r>
          </a:p>
          <a:p>
            <a:pPr marL="600075" lvl="1" indent="-342900">
              <a:buFont typeface="+mj-ea"/>
              <a:buAutoNum type="circleNumDbPlain"/>
            </a:pPr>
            <a:r>
              <a:rPr lang="en-US" altLang="ko-KR" dirty="0"/>
              <a:t>[</a:t>
            </a:r>
            <a:r>
              <a:rPr lang="ko-KR" altLang="en-US" dirty="0"/>
              <a:t>새로운 </a:t>
            </a:r>
            <a:r>
              <a:rPr lang="ko-KR" altLang="en-US" dirty="0" err="1"/>
              <a:t>스프라이트</a:t>
            </a:r>
            <a:r>
              <a:rPr lang="ko-KR" altLang="en-US" dirty="0"/>
              <a:t> 색칠</a:t>
            </a:r>
            <a:r>
              <a:rPr lang="en-US" altLang="ko-KR" dirty="0"/>
              <a:t>]</a:t>
            </a:r>
          </a:p>
          <a:p>
            <a:pPr marL="600075" lvl="1" indent="-342900">
              <a:buFont typeface="+mj-ea"/>
              <a:buAutoNum type="circleNumDbPlain"/>
            </a:pPr>
            <a:r>
              <a:rPr lang="en-US" altLang="ko-KR" dirty="0"/>
              <a:t>[</a:t>
            </a:r>
            <a:r>
              <a:rPr lang="ko-KR" altLang="en-US" dirty="0"/>
              <a:t>모양</a:t>
            </a:r>
            <a:r>
              <a:rPr lang="en-US" altLang="ko-KR" dirty="0"/>
              <a:t>]</a:t>
            </a:r>
            <a:r>
              <a:rPr lang="ko-KR" altLang="en-US" dirty="0"/>
              <a:t>에서 </a:t>
            </a:r>
            <a:r>
              <a:rPr lang="en-US" altLang="ko-KR" dirty="0"/>
              <a:t>[</a:t>
            </a:r>
            <a:r>
              <a:rPr lang="ko-KR" altLang="en-US" dirty="0"/>
              <a:t>사각형</a:t>
            </a:r>
            <a:r>
              <a:rPr lang="en-US" altLang="ko-KR" dirty="0"/>
              <a:t>]</a:t>
            </a:r>
          </a:p>
          <a:p>
            <a:pPr marL="600075" lvl="1" indent="-342900">
              <a:buFont typeface="+mj-ea"/>
              <a:buAutoNum type="circleNumDbPlain"/>
            </a:pPr>
            <a:r>
              <a:rPr lang="en-US" altLang="ko-KR" dirty="0"/>
              <a:t>[</a:t>
            </a:r>
            <a:r>
              <a:rPr lang="ko-KR" altLang="en-US" dirty="0"/>
              <a:t>붉은색</a:t>
            </a:r>
            <a:r>
              <a:rPr lang="en-US" altLang="ko-KR" dirty="0"/>
              <a:t>]</a:t>
            </a:r>
            <a:r>
              <a:rPr lang="ko-KR" altLang="en-US" dirty="0"/>
              <a:t>선택 </a:t>
            </a:r>
            <a:endParaRPr lang="en-US" altLang="ko-KR" dirty="0"/>
          </a:p>
          <a:p>
            <a:pPr marL="600075" lvl="1" indent="-342900">
              <a:buFont typeface="+mj-ea"/>
              <a:buAutoNum type="circleNumDbPlain"/>
            </a:pPr>
            <a:r>
              <a:rPr lang="en-US" altLang="ko-KR" dirty="0"/>
              <a:t>[</a:t>
            </a:r>
            <a:r>
              <a:rPr lang="ko-KR" altLang="en-US" dirty="0" err="1"/>
              <a:t>꽉찬</a:t>
            </a:r>
            <a:r>
              <a:rPr lang="ko-KR" altLang="en-US" dirty="0"/>
              <a:t> 도형 버튼</a:t>
            </a:r>
            <a:r>
              <a:rPr lang="en-US" altLang="ko-KR" dirty="0"/>
              <a:t>]</a:t>
            </a:r>
            <a:r>
              <a:rPr lang="ko-KR" altLang="en-US" dirty="0"/>
              <a:t> 선택</a:t>
            </a:r>
            <a:endParaRPr lang="en-US" altLang="ko-KR" dirty="0"/>
          </a:p>
          <a:p>
            <a:pPr marL="600075" lvl="1" indent="-342900">
              <a:buFont typeface="+mj-ea"/>
              <a:buAutoNum type="circleNumDbPlain"/>
            </a:pPr>
            <a:r>
              <a:rPr lang="ko-KR" altLang="en-US" dirty="0"/>
              <a:t>사각형을 그림</a:t>
            </a:r>
          </a:p>
          <a:p>
            <a:pPr lvl="1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 err="1"/>
              <a:t>그림판</a:t>
            </a:r>
            <a:r>
              <a:rPr lang="ko-KR" altLang="en-US" dirty="0"/>
              <a:t>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b="5409"/>
          <a:stretch/>
        </p:blipFill>
        <p:spPr>
          <a:xfrm>
            <a:off x="344282" y="3665514"/>
            <a:ext cx="5397131" cy="164582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754884" y="3705416"/>
            <a:ext cx="336857" cy="3113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5041427" y="2573202"/>
            <a:ext cx="3755077" cy="2526999"/>
          </a:xfrm>
          <a:custGeom>
            <a:avLst/>
            <a:gdLst>
              <a:gd name="connsiteX0" fmla="*/ 0 w 4043422"/>
              <a:gd name="connsiteY0" fmla="*/ 727457 h 2581538"/>
              <a:gd name="connsiteX1" fmla="*/ 3986784 w 4043422"/>
              <a:gd name="connsiteY1" fmla="*/ 78233 h 2581538"/>
              <a:gd name="connsiteX2" fmla="*/ 2313432 w 4043422"/>
              <a:gd name="connsiteY2" fmla="*/ 2318513 h 2581538"/>
              <a:gd name="connsiteX3" fmla="*/ 1810512 w 4043422"/>
              <a:gd name="connsiteY3" fmla="*/ 2364233 h 2581538"/>
              <a:gd name="connsiteX4" fmla="*/ 2624328 w 4043422"/>
              <a:gd name="connsiteY4" fmla="*/ 764033 h 2581538"/>
              <a:gd name="connsiteX0" fmla="*/ 0 w 3872457"/>
              <a:gd name="connsiteY0" fmla="*/ 959252 h 2546205"/>
              <a:gd name="connsiteX1" fmla="*/ 3822397 w 3872457"/>
              <a:gd name="connsiteY1" fmla="*/ 42900 h 2546205"/>
              <a:gd name="connsiteX2" fmla="*/ 2149045 w 3872457"/>
              <a:gd name="connsiteY2" fmla="*/ 2283180 h 2546205"/>
              <a:gd name="connsiteX3" fmla="*/ 1646125 w 3872457"/>
              <a:gd name="connsiteY3" fmla="*/ 2328900 h 2546205"/>
              <a:gd name="connsiteX4" fmla="*/ 2459941 w 3872457"/>
              <a:gd name="connsiteY4" fmla="*/ 728700 h 2546205"/>
              <a:gd name="connsiteX0" fmla="*/ 0 w 3755077"/>
              <a:gd name="connsiteY0" fmla="*/ 1186626 h 2526999"/>
              <a:gd name="connsiteX1" fmla="*/ 3709381 w 3755077"/>
              <a:gd name="connsiteY1" fmla="*/ 23694 h 2526999"/>
              <a:gd name="connsiteX2" fmla="*/ 2036029 w 3755077"/>
              <a:gd name="connsiteY2" fmla="*/ 2263974 h 2526999"/>
              <a:gd name="connsiteX3" fmla="*/ 1533109 w 3755077"/>
              <a:gd name="connsiteY3" fmla="*/ 2309694 h 2526999"/>
              <a:gd name="connsiteX4" fmla="*/ 2346925 w 3755077"/>
              <a:gd name="connsiteY4" fmla="*/ 709494 h 252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5077" h="2526999">
                <a:moveTo>
                  <a:pt x="0" y="1186626"/>
                </a:moveTo>
                <a:cubicBezTo>
                  <a:pt x="1800606" y="729426"/>
                  <a:pt x="3370043" y="-155864"/>
                  <a:pt x="3709381" y="23694"/>
                </a:cubicBezTo>
                <a:cubicBezTo>
                  <a:pt x="4048719" y="203252"/>
                  <a:pt x="2398741" y="1882974"/>
                  <a:pt x="2036029" y="2263974"/>
                </a:cubicBezTo>
                <a:cubicBezTo>
                  <a:pt x="1673317" y="2644974"/>
                  <a:pt x="1481293" y="2568774"/>
                  <a:pt x="1533109" y="2309694"/>
                </a:cubicBezTo>
                <a:cubicBezTo>
                  <a:pt x="1584925" y="2050614"/>
                  <a:pt x="1965925" y="1380054"/>
                  <a:pt x="2346925" y="709494"/>
                </a:cubicBezTo>
              </a:path>
            </a:pathLst>
          </a:custGeom>
          <a:noFill/>
          <a:ln w="28575"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DB048-BECB-4006-A7B1-0D10EAD639B1}"/>
              </a:ext>
            </a:extLst>
          </p:cNvPr>
          <p:cNvSpPr txBox="1"/>
          <p:nvPr/>
        </p:nvSpPr>
        <p:spPr>
          <a:xfrm>
            <a:off x="6579083" y="5723556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가로</a:t>
            </a:r>
            <a:r>
              <a:rPr lang="en-US" altLang="ko-KR" dirty="0"/>
              <a:t>/</a:t>
            </a:r>
            <a:r>
              <a:rPr lang="ko-KR" altLang="en-US" dirty="0"/>
              <a:t>세로 </a:t>
            </a:r>
            <a:r>
              <a:rPr lang="en-US" altLang="ko-KR" dirty="0"/>
              <a:t>10</a:t>
            </a:r>
            <a:r>
              <a:rPr lang="ko-KR" altLang="en-US" dirty="0"/>
              <a:t>칸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45E7564-A051-40B6-A311-C74E55326992}"/>
              </a:ext>
            </a:extLst>
          </p:cNvPr>
          <p:cNvGrpSpPr/>
          <p:nvPr/>
        </p:nvGrpSpPr>
        <p:grpSpPr>
          <a:xfrm>
            <a:off x="4821385" y="3993698"/>
            <a:ext cx="312117" cy="396466"/>
            <a:chOff x="4819292" y="3782237"/>
            <a:chExt cx="312117" cy="396466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9292" y="3782237"/>
              <a:ext cx="306932" cy="39646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C84E51-3A0F-4EA1-A8C6-3F7BA88944B1}"/>
                </a:ext>
              </a:extLst>
            </p:cNvPr>
            <p:cNvSpPr txBox="1"/>
            <p:nvPr/>
          </p:nvSpPr>
          <p:spPr>
            <a:xfrm>
              <a:off x="4856975" y="3896587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D7B5D27-3F3C-4F4A-AD22-84267F3F4840}"/>
              </a:ext>
            </a:extLst>
          </p:cNvPr>
          <p:cNvGrpSpPr/>
          <p:nvPr/>
        </p:nvGrpSpPr>
        <p:grpSpPr>
          <a:xfrm>
            <a:off x="8753944" y="2622343"/>
            <a:ext cx="312117" cy="396466"/>
            <a:chOff x="4819292" y="3782237"/>
            <a:chExt cx="312117" cy="396466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C591C7E-0CE1-481A-B7FF-62B9C0B7D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9292" y="3782237"/>
              <a:ext cx="306932" cy="396466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2719-37DD-4612-8499-28DFAD05D0BE}"/>
                </a:ext>
              </a:extLst>
            </p:cNvPr>
            <p:cNvSpPr txBox="1"/>
            <p:nvPr/>
          </p:nvSpPr>
          <p:spPr>
            <a:xfrm>
              <a:off x="4856975" y="3896587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5E8F5EA-CD94-4A3E-B280-071B57460809}"/>
              </a:ext>
            </a:extLst>
          </p:cNvPr>
          <p:cNvGrpSpPr/>
          <p:nvPr/>
        </p:nvGrpSpPr>
        <p:grpSpPr>
          <a:xfrm>
            <a:off x="7113336" y="5075116"/>
            <a:ext cx="312117" cy="396466"/>
            <a:chOff x="4819292" y="3782237"/>
            <a:chExt cx="312117" cy="396466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8592A91-4860-42B1-B42E-EA061F48E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9292" y="3782237"/>
              <a:ext cx="306932" cy="39646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73DB69C-7705-4BFE-8951-AF81A55E6C4A}"/>
                </a:ext>
              </a:extLst>
            </p:cNvPr>
            <p:cNvSpPr txBox="1"/>
            <p:nvPr/>
          </p:nvSpPr>
          <p:spPr>
            <a:xfrm>
              <a:off x="4856975" y="3896587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3</a:t>
              </a:r>
              <a:endParaRPr lang="ko-KR" altLang="en-US" sz="1200" b="1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7A93315-02CC-43FA-BA2B-F8617270FC68}"/>
              </a:ext>
            </a:extLst>
          </p:cNvPr>
          <p:cNvGrpSpPr/>
          <p:nvPr/>
        </p:nvGrpSpPr>
        <p:grpSpPr>
          <a:xfrm>
            <a:off x="6423024" y="4883455"/>
            <a:ext cx="312117" cy="396466"/>
            <a:chOff x="4819292" y="3782237"/>
            <a:chExt cx="312117" cy="39646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AB4C31C-9EC6-41DD-B2DE-BEB334E62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9292" y="3782237"/>
              <a:ext cx="306932" cy="39646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8FE7A2-E76A-4933-AE49-2633644696AF}"/>
                </a:ext>
              </a:extLst>
            </p:cNvPr>
            <p:cNvSpPr txBox="1"/>
            <p:nvPr/>
          </p:nvSpPr>
          <p:spPr>
            <a:xfrm>
              <a:off x="4856975" y="3896587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4</a:t>
              </a:r>
              <a:endParaRPr lang="ko-KR" altLang="en-US" sz="1200" b="1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E273D7A-B9EB-42B1-84BE-37DBA54B054B}"/>
              </a:ext>
            </a:extLst>
          </p:cNvPr>
          <p:cNvGrpSpPr/>
          <p:nvPr/>
        </p:nvGrpSpPr>
        <p:grpSpPr>
          <a:xfrm>
            <a:off x="7594278" y="3405254"/>
            <a:ext cx="312117" cy="396466"/>
            <a:chOff x="4819292" y="3782237"/>
            <a:chExt cx="312117" cy="396466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87E995B-F8A2-47E6-B9DA-FB2A51610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9292" y="3782237"/>
              <a:ext cx="306932" cy="39646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C48325F-DFF0-4380-8E1F-E85D4F354C5A}"/>
                </a:ext>
              </a:extLst>
            </p:cNvPr>
            <p:cNvSpPr txBox="1"/>
            <p:nvPr/>
          </p:nvSpPr>
          <p:spPr>
            <a:xfrm>
              <a:off x="4856975" y="3896587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5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06607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693" y="4606185"/>
            <a:ext cx="3924300" cy="1409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직사각형 18"/>
          <p:cNvSpPr/>
          <p:nvPr/>
        </p:nvSpPr>
        <p:spPr>
          <a:xfrm>
            <a:off x="4799101" y="4917393"/>
            <a:ext cx="2387388" cy="36480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693" y="2711378"/>
            <a:ext cx="3886200" cy="1381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r="50908"/>
          <a:stretch/>
        </p:blipFill>
        <p:spPr>
          <a:xfrm>
            <a:off x="1076123" y="2739953"/>
            <a:ext cx="1861053" cy="13525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새 </a:t>
            </a:r>
            <a:r>
              <a:rPr lang="ko-KR" altLang="en-US" dirty="0" err="1"/>
              <a:t>스프라이트의</a:t>
            </a:r>
            <a:r>
              <a:rPr lang="ko-KR" altLang="en-US" dirty="0"/>
              <a:t> 이름을 </a:t>
            </a:r>
            <a:r>
              <a:rPr lang="en-US" altLang="ko-KR" dirty="0"/>
              <a:t>[Red]</a:t>
            </a:r>
            <a:r>
              <a:rPr lang="ko-KR" altLang="en-US" dirty="0"/>
              <a:t>로 변경하기</a:t>
            </a:r>
            <a:endParaRPr lang="en-US" altLang="ko-KR" dirty="0"/>
          </a:p>
          <a:p>
            <a:pPr marL="600075" lvl="1" indent="-342900">
              <a:buFont typeface="+mj-ea"/>
              <a:buAutoNum type="circleNumDbPlain"/>
            </a:pPr>
            <a:r>
              <a:rPr lang="ko-KR" altLang="en-US" dirty="0"/>
              <a:t>새 </a:t>
            </a:r>
            <a:r>
              <a:rPr lang="ko-KR" altLang="en-US" dirty="0" err="1"/>
              <a:t>스프라이트의</a:t>
            </a:r>
            <a:r>
              <a:rPr lang="ko-KR" altLang="en-US" dirty="0"/>
              <a:t> </a:t>
            </a:r>
            <a:r>
              <a:rPr lang="ko-KR" altLang="ko-KR" dirty="0"/>
              <a:t>ⓘ</a:t>
            </a:r>
            <a:r>
              <a:rPr lang="ko-KR" altLang="en-US" dirty="0" err="1"/>
              <a:t>를</a:t>
            </a:r>
            <a:r>
              <a:rPr lang="ko-KR" altLang="en-US" dirty="0"/>
              <a:t> 누름</a:t>
            </a:r>
            <a:endParaRPr lang="en-US" altLang="ko-KR" dirty="0"/>
          </a:p>
          <a:p>
            <a:pPr marL="600075" lvl="1" indent="-342900">
              <a:buFont typeface="+mj-ea"/>
              <a:buAutoNum type="circleNumDbPlain"/>
            </a:pPr>
            <a:r>
              <a:rPr lang="ko-KR" altLang="en-US" dirty="0"/>
              <a:t>이름을 </a:t>
            </a:r>
            <a:r>
              <a:rPr lang="en-US" altLang="ko-KR" dirty="0"/>
              <a:t>“</a:t>
            </a:r>
            <a:r>
              <a:rPr lang="ko-KR" altLang="en-US" dirty="0" err="1"/>
              <a:t>스프라이트</a:t>
            </a:r>
            <a:r>
              <a:rPr lang="en-US" altLang="ko-KR" dirty="0"/>
              <a:t>2”</a:t>
            </a:r>
            <a:r>
              <a:rPr lang="ko-KR" altLang="en-US" dirty="0"/>
              <a:t>에서 </a:t>
            </a:r>
            <a:r>
              <a:rPr lang="en-US" altLang="ko-KR" dirty="0"/>
              <a:t>“Red”</a:t>
            </a:r>
            <a:r>
              <a:rPr lang="ko-KR" altLang="en-US" dirty="0"/>
              <a:t>로 변경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 err="1"/>
              <a:t>그림판</a:t>
            </a:r>
            <a:r>
              <a:rPr lang="ko-KR" altLang="en-US" dirty="0"/>
              <a:t>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1169-241C-4EA1-88A4-01A1EB95E666}" type="slidenum">
              <a:rPr lang="ko-KR" altLang="en-US" smtClean="0"/>
              <a:t>9</a:t>
            </a:fld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5064022" y="3296577"/>
            <a:ext cx="195672" cy="1739524"/>
          </a:xfrm>
          <a:prstGeom prst="straightConnector1">
            <a:avLst/>
          </a:prstGeom>
          <a:ln w="31750">
            <a:solidFill>
              <a:srgbClr val="0000FF"/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56542" y="2950909"/>
            <a:ext cx="409090" cy="36480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3052302" y="3315712"/>
            <a:ext cx="270646" cy="2388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99101" y="3024089"/>
            <a:ext cx="2387388" cy="36480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아래쪽 화살표 17"/>
          <p:cNvSpPr/>
          <p:nvPr/>
        </p:nvSpPr>
        <p:spPr>
          <a:xfrm>
            <a:off x="5259694" y="4179396"/>
            <a:ext cx="246298" cy="334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11563" y="2822662"/>
            <a:ext cx="415498" cy="369332"/>
          </a:xfrm>
          <a:prstGeom prst="rect">
            <a:avLst/>
          </a:prstGeom>
          <a:solidFill>
            <a:schemeClr val="bg1">
              <a:alpha val="73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740139" y="3435143"/>
            <a:ext cx="415498" cy="369332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②</a:t>
            </a:r>
            <a:endParaRPr lang="ko-KR" altLang="en-US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410" y="3190659"/>
            <a:ext cx="306932" cy="39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223863"/>
      </p:ext>
    </p:extLst>
  </p:cSld>
  <p:clrMapOvr>
    <a:masterClrMapping/>
  </p:clrMapOvr>
</p:sld>
</file>

<file path=ppt/theme/theme1.xml><?xml version="1.0" encoding="utf-8"?>
<a:theme xmlns:a="http://schemas.openxmlformats.org/drawingml/2006/main" name="1_기본 디자인">
  <a:themeElements>
    <a:clrScheme name="1_기본 디자인 2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BDF53"/>
      </a:accent1>
      <a:accent2>
        <a:srgbClr val="FF9966"/>
      </a:accent2>
      <a:accent3>
        <a:srgbClr val="FFFFFF"/>
      </a:accent3>
      <a:accent4>
        <a:srgbClr val="000000"/>
      </a:accent4>
      <a:accent5>
        <a:srgbClr val="FDECB3"/>
      </a:accent5>
      <a:accent6>
        <a:srgbClr val="E78A5C"/>
      </a:accent6>
      <a:hlink>
        <a:srgbClr val="CC3300"/>
      </a:hlink>
      <a:folHlink>
        <a:srgbClr val="996600"/>
      </a:folHlink>
    </a:clrScheme>
    <a:fontScheme name="1_기본 디자인">
      <a:majorFont>
        <a:latin typeface="Garamond"/>
        <a:ea typeface="굴림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기본 디자인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2_기본 디자인">
      <a:majorFont>
        <a:latin typeface="Garamond"/>
        <a:ea typeface="굴림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3666</TotalTime>
  <Words>1229</Words>
  <Application>Microsoft Office PowerPoint</Application>
  <PresentationFormat>화면 슬라이드 쇼(4:3)</PresentationFormat>
  <Paragraphs>299</Paragraphs>
  <Slides>44</Slides>
  <Notes>11</Notes>
  <HiddenSlides>0</HiddenSlides>
  <MMClips>2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44</vt:i4>
      </vt:variant>
    </vt:vector>
  </HeadingPairs>
  <TitlesOfParts>
    <vt:vector size="55" baseType="lpstr">
      <vt:lpstr>굴림</vt:lpstr>
      <vt:lpstr>나눔고딕</vt:lpstr>
      <vt:lpstr>맑은 고딕</vt:lpstr>
      <vt:lpstr>바탕</vt:lpstr>
      <vt:lpstr>Arial</vt:lpstr>
      <vt:lpstr>Arial Black</vt:lpstr>
      <vt:lpstr>Blackadder ITC</vt:lpstr>
      <vt:lpstr>Garamond</vt:lpstr>
      <vt:lpstr>Wingdings</vt:lpstr>
      <vt:lpstr>1_기본 디자인</vt:lpstr>
      <vt:lpstr>2_기본 디자인</vt:lpstr>
      <vt:lpstr>11. 그림판, 물고기게임</vt:lpstr>
      <vt:lpstr>수업내용</vt:lpstr>
      <vt:lpstr>PowerPoint 프레젠테이션</vt:lpstr>
      <vt:lpstr>1. 그림판 만들기 결과보기</vt:lpstr>
      <vt:lpstr>1. 그림판 만들기</vt:lpstr>
      <vt:lpstr>1. 그림판 만들기</vt:lpstr>
      <vt:lpstr>1. 그림판 만들기</vt:lpstr>
      <vt:lpstr>1. 그림판 만들기</vt:lpstr>
      <vt:lpstr>1. 그림판 만들기</vt:lpstr>
      <vt:lpstr>1. 그림판 만들기</vt:lpstr>
      <vt:lpstr>1. 그림판 만들기</vt:lpstr>
      <vt:lpstr>1. 그림판 만들기</vt:lpstr>
      <vt:lpstr>1. 그림판 만들기</vt:lpstr>
      <vt:lpstr>1. 그림판 만들기</vt:lpstr>
      <vt:lpstr>1. 그림판 만들기</vt:lpstr>
      <vt:lpstr>1. 그림판 만들기</vt:lpstr>
      <vt:lpstr>1. 그림판 만들기</vt:lpstr>
      <vt:lpstr>1. 그림판 만들기</vt:lpstr>
      <vt:lpstr>그림판 만들기</vt:lpstr>
      <vt:lpstr>1. 그림판 만들기</vt:lpstr>
      <vt:lpstr>1. 그림판 만들기</vt:lpstr>
      <vt:lpstr>1. 그림판 만들기</vt:lpstr>
      <vt:lpstr>1. 그림판 만들기</vt:lpstr>
      <vt:lpstr>1. 그림판 만들기 코드</vt:lpstr>
      <vt:lpstr>1. 그림판 만들기 코드</vt:lpstr>
      <vt:lpstr>PowerPoint 프레젠테이션</vt:lpstr>
      <vt:lpstr>2. 변수</vt:lpstr>
      <vt:lpstr>2. 변수</vt:lpstr>
      <vt:lpstr>2. 변수</vt:lpstr>
      <vt:lpstr>2. 변수</vt:lpstr>
      <vt:lpstr>2. 변수</vt:lpstr>
      <vt:lpstr>PowerPoint 프레젠테이션</vt:lpstr>
      <vt:lpstr>3. 상어게임 결과보기</vt:lpstr>
      <vt:lpstr>3. 상어게임</vt:lpstr>
      <vt:lpstr>3. 상어 게임 </vt:lpstr>
      <vt:lpstr>3. 상어 게임 </vt:lpstr>
      <vt:lpstr>3. 상어 게임 </vt:lpstr>
      <vt:lpstr>3. 상어 게임 </vt:lpstr>
      <vt:lpstr>3. 상어 게임 </vt:lpstr>
      <vt:lpstr>3. 상어 게임 </vt:lpstr>
      <vt:lpstr>3. 상어 게임 </vt:lpstr>
      <vt:lpstr>3. 상어 게임 </vt:lpstr>
      <vt:lpstr>3. 상어 게임 </vt:lpstr>
      <vt:lpstr>Q&amp;A</vt:lpstr>
    </vt:vector>
  </TitlesOfParts>
  <Company>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03 단색</dc:title>
  <dc:creator>Kim Il Jung</dc:creator>
  <dc:description/>
  <cp:lastModifiedBy>JK Moon</cp:lastModifiedBy>
  <cp:revision>436</cp:revision>
  <dcterms:created xsi:type="dcterms:W3CDTF">2010-07-10T14:21:35Z</dcterms:created>
  <dcterms:modified xsi:type="dcterms:W3CDTF">2018-08-28T07:56:38Z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">
    <vt:lpwstr>03 단색</vt:lpwstr>
  </property>
  <property fmtid="{D5CDD505-2E9C-101B-9397-08002B2CF9AE}" pid="3" name="SlideDescription">
    <vt:lpwstr/>
  </property>
</Properties>
</file>